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6" r:id="rId1"/>
    <p:sldMasterId id="2147483952" r:id="rId2"/>
    <p:sldMasterId id="2147484068" r:id="rId3"/>
  </p:sldMasterIdLst>
  <p:notesMasterIdLst>
    <p:notesMasterId r:id="rId19"/>
  </p:notesMasterIdLst>
  <p:sldIdLst>
    <p:sldId id="397" r:id="rId4"/>
    <p:sldId id="318" r:id="rId5"/>
    <p:sldId id="305" r:id="rId6"/>
    <p:sldId id="321" r:id="rId7"/>
    <p:sldId id="577" r:id="rId8"/>
    <p:sldId id="576" r:id="rId9"/>
    <p:sldId id="585" r:id="rId10"/>
    <p:sldId id="584" r:id="rId11"/>
    <p:sldId id="524" r:id="rId12"/>
    <p:sldId id="500" r:id="rId13"/>
    <p:sldId id="256" r:id="rId14"/>
    <p:sldId id="583" r:id="rId15"/>
    <p:sldId id="501" r:id="rId16"/>
    <p:sldId id="578" r:id="rId17"/>
    <p:sldId id="502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508" userDrawn="1">
          <p15:clr>
            <a:srgbClr val="A4A3A4"/>
          </p15:clr>
        </p15:guide>
        <p15:guide id="2" pos="695" userDrawn="1">
          <p15:clr>
            <a:srgbClr val="A4A3A4"/>
          </p15:clr>
        </p15:guide>
        <p15:guide id="3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an xu 徐亮" initials="Ax徐" lastIdx="1" clrIdx="0">
    <p:extLst>
      <p:ext uri="{19B8F6BF-5375-455C-9EA6-DF929625EA0E}">
        <p15:presenceInfo xmlns:p15="http://schemas.microsoft.com/office/powerpoint/2012/main" userId="S::allan.xu@smsgroup.net::e0812f32-311c-4ce7-bddc-15be5d9543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7C97"/>
    <a:srgbClr val="FF85FF"/>
    <a:srgbClr val="1E1F23"/>
    <a:srgbClr val="F6F6F6"/>
    <a:srgbClr val="00A9D4"/>
    <a:srgbClr val="EF7E00"/>
    <a:srgbClr val="111113"/>
    <a:srgbClr val="737373"/>
    <a:srgbClr val="D5E1EC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5"/>
    <p:restoredTop sz="95169"/>
  </p:normalViewPr>
  <p:slideViewPr>
    <p:cSldViewPr snapToGrid="0" snapToObjects="1" showGuides="1">
      <p:cViewPr varScale="1">
        <p:scale>
          <a:sx n="36" d="100"/>
          <a:sy n="36" d="100"/>
        </p:scale>
        <p:origin x="296" y="744"/>
      </p:cViewPr>
      <p:guideLst>
        <p:guide orient="horz" pos="1508"/>
        <p:guide pos="695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01FA14B-CE3C-704E-97B9-2A62C2B8883A}" type="slidenum">
              <a:rPr kumimoji="1" lang="zh-CN" altLang="en-US" smtClean="0">
                <a:solidFill>
                  <a:prstClr val="black"/>
                </a:solidFill>
                <a:latin typeface="等线" panose="020F0502020204030204"/>
                <a:ea typeface="等线" charset="-122"/>
                <a:cs typeface=""/>
              </a:rPr>
              <a:pPr/>
              <a:t>3</a:t>
            </a:fld>
            <a:endParaRPr kumimoji="1" lang="zh-CN" altLang="en-US">
              <a:solidFill>
                <a:prstClr val="black"/>
              </a:solidFill>
              <a:latin typeface="等线" panose="020F0502020204030204"/>
              <a:ea typeface="等线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794306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01FA14B-CE3C-704E-97B9-2A62C2B8883A}" type="slidenum">
              <a:rPr kumimoji="1" lang="zh-CN" altLang="en-US" smtClean="0">
                <a:solidFill>
                  <a:prstClr val="black"/>
                </a:solidFill>
                <a:latin typeface="等线" panose="020F0502020204030204"/>
                <a:ea typeface="等线" charset="-122"/>
                <a:cs typeface=""/>
              </a:rPr>
              <a:pPr/>
              <a:t>13</a:t>
            </a:fld>
            <a:endParaRPr kumimoji="1" lang="zh-CN" altLang="en-US">
              <a:solidFill>
                <a:prstClr val="black"/>
              </a:solidFill>
              <a:latin typeface="等线" panose="020F0502020204030204"/>
              <a:ea typeface="等线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7225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01FA14B-CE3C-704E-97B9-2A62C2B8883A}" type="slidenum">
              <a:rPr kumimoji="1" lang="zh-CN" altLang="en-US" smtClean="0">
                <a:solidFill>
                  <a:prstClr val="black"/>
                </a:solidFill>
                <a:latin typeface="等线" panose="020F0502020204030204"/>
                <a:ea typeface="等线" charset="-122"/>
                <a:cs typeface=""/>
              </a:rPr>
              <a:pPr/>
              <a:t>14</a:t>
            </a:fld>
            <a:endParaRPr kumimoji="1" lang="zh-CN" altLang="en-US">
              <a:solidFill>
                <a:prstClr val="black"/>
              </a:solidFill>
              <a:latin typeface="等线" panose="020F0502020204030204"/>
              <a:ea typeface="等线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52934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r>
              <a:rPr kumimoji="1" lang="en" altLang="zh-CN" dirty="0"/>
              <a:t>R</a:t>
            </a:r>
            <a:r>
              <a:rPr kumimoji="1" lang="zh-CN" altLang="en-US" dirty="0"/>
              <a:t>汽车上海车展</a:t>
            </a:r>
            <a:r>
              <a:rPr kumimoji="1" lang="en" altLang="zh-CN" dirty="0"/>
              <a:t>H5_0331-10.png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01FA14B-CE3C-704E-97B9-2A62C2B8883A}" type="slidenum">
              <a:rPr kumimoji="1" lang="zh-CN" altLang="en-US" smtClean="0">
                <a:solidFill>
                  <a:prstClr val="black"/>
                </a:solidFill>
                <a:latin typeface="等线" panose="020F0502020204030204"/>
                <a:ea typeface="等线" charset="-122"/>
                <a:cs typeface=""/>
              </a:rPr>
              <a:pPr/>
              <a:t>15</a:t>
            </a:fld>
            <a:endParaRPr kumimoji="1" lang="zh-CN" altLang="en-US">
              <a:solidFill>
                <a:prstClr val="black"/>
              </a:solidFill>
              <a:latin typeface="等线" panose="020F0502020204030204"/>
              <a:ea typeface="等线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36822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01FA14B-CE3C-704E-97B9-2A62C2B8883A}" type="slidenum">
              <a:rPr kumimoji="1" lang="zh-CN" altLang="en-US" smtClean="0">
                <a:solidFill>
                  <a:prstClr val="black"/>
                </a:solidFill>
                <a:latin typeface="等线" panose="020F0502020204030204"/>
                <a:ea typeface="等线" charset="-122"/>
                <a:cs typeface=""/>
              </a:rPr>
              <a:pPr/>
              <a:t>4</a:t>
            </a:fld>
            <a:endParaRPr kumimoji="1" lang="zh-CN" altLang="en-US">
              <a:solidFill>
                <a:prstClr val="black"/>
              </a:solidFill>
              <a:latin typeface="等线" panose="020F0502020204030204"/>
              <a:ea typeface="等线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37537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FA14B-CE3C-704E-97B9-2A62C2B8883A}" type="slidenum">
              <a:rPr kumimoji="1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charset="-122"/>
                <a:cs typeface=""/>
                <a:sym typeface="Helvetica Neue"/>
              </a:rPr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charset="-122"/>
              <a:cs typeface="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66393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FA14B-CE3C-704E-97B9-2A62C2B8883A}" type="slidenum">
              <a:rPr kumimoji="1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charset="-122"/>
                <a:cs typeface=""/>
                <a:sym typeface="Helvetica Neue"/>
              </a:rPr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charset="-122"/>
              <a:cs typeface="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27989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FA14B-CE3C-704E-97B9-2A62C2B8883A}" type="slidenum">
              <a:rPr kumimoji="1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charset="-122"/>
                <a:cs typeface=""/>
                <a:sym typeface="Helvetica Neue"/>
              </a:rPr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charset="-122"/>
              <a:cs typeface="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83260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1FA14B-CE3C-704E-97B9-2A62C2B8883A}" type="slidenum">
              <a:rPr kumimoji="1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charset="-122"/>
                <a:cs typeface=""/>
                <a:sym typeface="Helvetica Neue"/>
              </a:rPr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charset="-122"/>
              <a:cs typeface="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64105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01FA14B-CE3C-704E-97B9-2A62C2B8883A}" type="slidenum">
              <a:rPr kumimoji="1" lang="zh-CN" altLang="en-US" smtClean="0">
                <a:solidFill>
                  <a:prstClr val="black"/>
                </a:solidFill>
                <a:latin typeface="等线" panose="020F0502020204030204"/>
                <a:ea typeface="等线" charset="-122"/>
                <a:cs typeface=""/>
              </a:rPr>
              <a:pPr/>
              <a:t>9</a:t>
            </a:fld>
            <a:endParaRPr kumimoji="1" lang="zh-CN" altLang="en-US">
              <a:solidFill>
                <a:prstClr val="black"/>
              </a:solidFill>
              <a:latin typeface="等线" panose="020F0502020204030204"/>
              <a:ea typeface="等线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588580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01FA14B-CE3C-704E-97B9-2A62C2B8883A}" type="slidenum">
              <a:rPr kumimoji="1" lang="zh-CN" altLang="en-US" smtClean="0">
                <a:solidFill>
                  <a:prstClr val="black"/>
                </a:solidFill>
                <a:latin typeface="等线" panose="020F0502020204030204"/>
                <a:ea typeface="等线" charset="-122"/>
                <a:cs typeface=""/>
              </a:rPr>
              <a:pPr/>
              <a:t>10</a:t>
            </a:fld>
            <a:endParaRPr kumimoji="1" lang="zh-CN" altLang="en-US">
              <a:solidFill>
                <a:prstClr val="black"/>
              </a:solidFill>
              <a:latin typeface="等线" panose="020F0502020204030204"/>
              <a:ea typeface="等线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1337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01FA14B-CE3C-704E-97B9-2A62C2B8883A}" type="slidenum">
              <a:rPr kumimoji="1" lang="zh-CN" altLang="en-US" smtClean="0">
                <a:solidFill>
                  <a:prstClr val="black"/>
                </a:solidFill>
                <a:latin typeface="等线" panose="020F0502020204030204"/>
                <a:ea typeface="等线" charset="-122"/>
                <a:cs typeface=""/>
              </a:rPr>
              <a:pPr/>
              <a:t>12</a:t>
            </a:fld>
            <a:endParaRPr kumimoji="1" lang="zh-CN" altLang="en-US">
              <a:solidFill>
                <a:prstClr val="black"/>
              </a:solidFill>
              <a:latin typeface="等线" panose="020F0502020204030204"/>
              <a:ea typeface="等线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5346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02" b="19488"/>
          <a:stretch/>
        </p:blipFill>
        <p:spPr>
          <a:xfrm>
            <a:off x="-35098" y="2"/>
            <a:ext cx="24419100" cy="13716000"/>
          </a:xfrm>
          <a:prstGeom prst="rect">
            <a:avLst/>
          </a:prstGeom>
        </p:spPr>
      </p:pic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046870" y="2559051"/>
            <a:ext cx="21031200" cy="1125846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chemeClr val="bg1"/>
                </a:solidFill>
                <a:latin typeface="HYQiHei-55S" panose="00020600040101010101" pitchFamily="18" charset="-122"/>
                <a:ea typeface="HYQiHei-5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1046871" y="3764600"/>
            <a:ext cx="7648574" cy="8985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  <a:endParaRPr 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46871" y="11585526"/>
            <a:ext cx="4679950" cy="5031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Futura Light" pitchFamily="2" charset="0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年份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046871" y="12088678"/>
            <a:ext cx="4679950" cy="48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版本号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-三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898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r>
              <a:rPr lang="en-US" altLang="zh-CN" dirty="0"/>
              <a:t>-</a:t>
            </a:r>
            <a:r>
              <a:rPr lang="zh-CN" altLang="en-US" dirty="0"/>
              <a:t>三部分内容</a:t>
            </a:r>
            <a:endParaRPr lang="en-US" dirty="0"/>
          </a:p>
        </p:txBody>
      </p:sp>
      <p:sp>
        <p:nvSpPr>
          <p:cNvPr id="4" name="内容占位符 11"/>
          <p:cNvSpPr>
            <a:spLocks noGrp="1"/>
          </p:cNvSpPr>
          <p:nvPr>
            <p:ph sz="quarter" idx="10"/>
          </p:nvPr>
        </p:nvSpPr>
        <p:spPr>
          <a:xfrm>
            <a:off x="1076326" y="2898776"/>
            <a:ext cx="67473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8813256" y="2898776"/>
            <a:ext cx="67473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内容占位符 11"/>
          <p:cNvSpPr>
            <a:spLocks noGrp="1"/>
          </p:cNvSpPr>
          <p:nvPr>
            <p:ph sz="quarter" idx="12"/>
          </p:nvPr>
        </p:nvSpPr>
        <p:spPr>
          <a:xfrm>
            <a:off x="16604778" y="2898776"/>
            <a:ext cx="67473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-四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898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r>
              <a:rPr lang="en-US" altLang="zh-CN" dirty="0"/>
              <a:t>-</a:t>
            </a:r>
            <a:r>
              <a:rPr lang="zh-CN" altLang="en-US" dirty="0"/>
              <a:t>四部分内容</a:t>
            </a:r>
            <a:endParaRPr lang="en-US" dirty="0"/>
          </a:p>
        </p:txBody>
      </p:sp>
      <p:sp>
        <p:nvSpPr>
          <p:cNvPr id="4" name="内容占位符 11"/>
          <p:cNvSpPr>
            <a:spLocks noGrp="1"/>
          </p:cNvSpPr>
          <p:nvPr>
            <p:ph sz="quarter" idx="10"/>
          </p:nvPr>
        </p:nvSpPr>
        <p:spPr>
          <a:xfrm>
            <a:off x="1056849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内容占位符 11"/>
          <p:cNvSpPr>
            <a:spLocks noGrp="1"/>
          </p:cNvSpPr>
          <p:nvPr>
            <p:ph sz="quarter" idx="11"/>
          </p:nvPr>
        </p:nvSpPr>
        <p:spPr>
          <a:xfrm>
            <a:off x="18341549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" name="内容占位符 11"/>
          <p:cNvSpPr>
            <a:spLocks noGrp="1"/>
          </p:cNvSpPr>
          <p:nvPr>
            <p:ph sz="quarter" idx="12"/>
          </p:nvPr>
        </p:nvSpPr>
        <p:spPr>
          <a:xfrm>
            <a:off x="6818415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>
          <a:xfrm>
            <a:off x="12579981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+文字-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0" y="2536827"/>
            <a:ext cx="12192000" cy="8642350"/>
          </a:xfrm>
          <a:prstGeom prst="rect">
            <a:avLst/>
          </a:prstGeom>
          <a:solidFill>
            <a:srgbClr val="647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9" name="内容占位符 18"/>
          <p:cNvSpPr>
            <a:spLocks noGrp="1"/>
          </p:cNvSpPr>
          <p:nvPr>
            <p:ph sz="quarter" idx="12" hasCustomPrompt="1"/>
          </p:nvPr>
        </p:nvSpPr>
        <p:spPr>
          <a:xfrm>
            <a:off x="1031875" y="4375150"/>
            <a:ext cx="9718674" cy="49942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4800">
                <a:solidFill>
                  <a:schemeClr val="bg1"/>
                </a:solidFill>
                <a:latin typeface="HYQiHei-55S" panose="00020600040101010101" pitchFamily="18" charset="-122"/>
                <a:ea typeface="HYQiHei-55S" panose="00020600040101010101" pitchFamily="18" charset="-122"/>
              </a:defRPr>
            </a:lvl1pPr>
            <a:lvl2pPr marL="914400" indent="0" algn="l">
              <a:buNone/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algn="l"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algn="l"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algn="l"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图片</a:t>
            </a:r>
            <a:r>
              <a:rPr lang="en-US" altLang="zh-CN" dirty="0"/>
              <a:t>+</a:t>
            </a:r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12192000" y="2536827"/>
            <a:ext cx="12192000" cy="8642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 sz="4000"/>
            </a:lvl1pPr>
          </a:lstStyle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DF6A38-2D16-464B-97CF-6C49D66EA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3521">
          <p15:clr>
            <a:srgbClr val="FBAE40"/>
          </p15:clr>
        </p15:guide>
        <p15:guide id="3" pos="32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+文字排版-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46402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图片</a:t>
            </a:r>
            <a:r>
              <a:rPr lang="en-US" altLang="zh-CN" dirty="0"/>
              <a:t>+</a:t>
            </a:r>
            <a:r>
              <a:rPr lang="zh-CN" altLang="en-US" dirty="0"/>
              <a:t>文字排版</a:t>
            </a:r>
            <a:r>
              <a:rPr lang="en-US" altLang="zh-CN" dirty="0"/>
              <a:t>-</a:t>
            </a:r>
            <a:r>
              <a:rPr lang="zh-CN" altLang="en-US" dirty="0"/>
              <a:t>左右</a:t>
            </a:r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341773" y="2898775"/>
            <a:ext cx="14010354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/>
            </a:lvl1pPr>
          </a:lstStyle>
          <a:p>
            <a:endParaRPr lang="en-US"/>
          </a:p>
        </p:txBody>
      </p:sp>
      <p:sp>
        <p:nvSpPr>
          <p:cNvPr id="6" name="内容占位符 11"/>
          <p:cNvSpPr>
            <a:spLocks noGrp="1"/>
          </p:cNvSpPr>
          <p:nvPr>
            <p:ph sz="quarter" idx="11"/>
          </p:nvPr>
        </p:nvSpPr>
        <p:spPr>
          <a:xfrm>
            <a:off x="1076327" y="2898776"/>
            <a:ext cx="7515222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+文字排版-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/>
            </a:lvl1pPr>
          </a:lstStyle>
          <a:p>
            <a:endParaRPr lang="en-US"/>
          </a:p>
        </p:txBody>
      </p:sp>
      <p:sp>
        <p:nvSpPr>
          <p:cNvPr id="4" name="标题 7"/>
          <p:cNvSpPr>
            <a:spLocks noGrp="1"/>
          </p:cNvSpPr>
          <p:nvPr>
            <p:ph type="title" hasCustomPrompt="1"/>
          </p:nvPr>
        </p:nvSpPr>
        <p:spPr>
          <a:xfrm>
            <a:off x="1031876" y="7578727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图片</a:t>
            </a:r>
            <a:r>
              <a:rPr lang="en-US" altLang="zh-CN" dirty="0"/>
              <a:t>+</a:t>
            </a:r>
            <a:r>
              <a:rPr lang="zh-CN" altLang="en-US" dirty="0"/>
              <a:t>文字排版</a:t>
            </a:r>
            <a:r>
              <a:rPr lang="en-US" altLang="zh-CN" dirty="0"/>
              <a:t>-</a:t>
            </a:r>
            <a:r>
              <a:rPr lang="zh-CN" altLang="en-US" dirty="0"/>
              <a:t>上下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1076326" y="9198592"/>
            <a:ext cx="22275800" cy="3437908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幅画面中的幻灯片文字-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0651" y="1816100"/>
            <a:ext cx="10801350" cy="5041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40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全幅画面中的幻灯片文字</a:t>
            </a:r>
            <a:r>
              <a:rPr lang="en-US" altLang="zh-CN" dirty="0"/>
              <a:t>-</a:t>
            </a:r>
            <a:r>
              <a:rPr lang="zh-CN" altLang="en-US" dirty="0"/>
              <a:t>有标题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文字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四图文字排版</a:t>
            </a:r>
            <a:endParaRPr lang="en-US" dirty="0"/>
          </a:p>
        </p:txBody>
      </p:sp>
      <p:sp>
        <p:nvSpPr>
          <p:cNvPr id="4" name="内容占位符 11"/>
          <p:cNvSpPr>
            <a:spLocks noGrp="1"/>
          </p:cNvSpPr>
          <p:nvPr>
            <p:ph sz="quarter" idx="10"/>
          </p:nvPr>
        </p:nvSpPr>
        <p:spPr>
          <a:xfrm>
            <a:off x="1076327" y="11028701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1075898" y="2920573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图片占位符 8"/>
          <p:cNvSpPr>
            <a:spLocks noGrp="1"/>
          </p:cNvSpPr>
          <p:nvPr>
            <p:ph type="pic" sz="quarter" idx="15"/>
          </p:nvPr>
        </p:nvSpPr>
        <p:spPr>
          <a:xfrm>
            <a:off x="18095462" y="2920573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6"/>
          </p:nvPr>
        </p:nvSpPr>
        <p:spPr>
          <a:xfrm>
            <a:off x="6749086" y="2920573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图片占位符 8"/>
          <p:cNvSpPr>
            <a:spLocks noGrp="1"/>
          </p:cNvSpPr>
          <p:nvPr>
            <p:ph type="pic" sz="quarter" idx="17"/>
          </p:nvPr>
        </p:nvSpPr>
        <p:spPr>
          <a:xfrm>
            <a:off x="12422274" y="2920573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内容占位符 11"/>
          <p:cNvSpPr>
            <a:spLocks noGrp="1"/>
          </p:cNvSpPr>
          <p:nvPr>
            <p:ph sz="quarter" idx="18"/>
          </p:nvPr>
        </p:nvSpPr>
        <p:spPr>
          <a:xfrm>
            <a:off x="6749517" y="11028701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9"/>
          </p:nvPr>
        </p:nvSpPr>
        <p:spPr>
          <a:xfrm>
            <a:off x="12443609" y="11028701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16" name="内容占位符 11"/>
          <p:cNvSpPr>
            <a:spLocks noGrp="1"/>
          </p:cNvSpPr>
          <p:nvPr>
            <p:ph sz="quarter" idx="20"/>
          </p:nvPr>
        </p:nvSpPr>
        <p:spPr>
          <a:xfrm>
            <a:off x="18137701" y="11028701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图文字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六图文字排版</a:t>
            </a:r>
            <a:endParaRPr lang="en-US" dirty="0"/>
          </a:p>
        </p:txBody>
      </p:sp>
      <p:sp>
        <p:nvSpPr>
          <p:cNvPr id="16" name="内容占位符 11"/>
          <p:cNvSpPr>
            <a:spLocks noGrp="1"/>
          </p:cNvSpPr>
          <p:nvPr>
            <p:ph sz="quarter" idx="11"/>
          </p:nvPr>
        </p:nvSpPr>
        <p:spPr>
          <a:xfrm>
            <a:off x="1076327" y="2898776"/>
            <a:ext cx="7515222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9312277" y="289877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14088993" y="289877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19030953" y="289877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内容占位符 21"/>
          <p:cNvSpPr>
            <a:spLocks noGrp="1"/>
          </p:cNvSpPr>
          <p:nvPr>
            <p:ph sz="quarter" idx="15"/>
          </p:nvPr>
        </p:nvSpPr>
        <p:spPr>
          <a:xfrm>
            <a:off x="9312277" y="6061077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5" name="图片占位符 17"/>
          <p:cNvSpPr>
            <a:spLocks noGrp="1"/>
          </p:cNvSpPr>
          <p:nvPr>
            <p:ph type="pic" sz="quarter" idx="18"/>
          </p:nvPr>
        </p:nvSpPr>
        <p:spPr>
          <a:xfrm>
            <a:off x="9312277" y="757872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图片占位符 17"/>
          <p:cNvSpPr>
            <a:spLocks noGrp="1"/>
          </p:cNvSpPr>
          <p:nvPr>
            <p:ph type="pic" sz="quarter" idx="19"/>
          </p:nvPr>
        </p:nvSpPr>
        <p:spPr>
          <a:xfrm>
            <a:off x="14088993" y="757872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图片占位符 17"/>
          <p:cNvSpPr>
            <a:spLocks noGrp="1"/>
          </p:cNvSpPr>
          <p:nvPr>
            <p:ph type="pic" sz="quarter" idx="20"/>
          </p:nvPr>
        </p:nvSpPr>
        <p:spPr>
          <a:xfrm>
            <a:off x="19030953" y="757872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内容占位符 21"/>
          <p:cNvSpPr>
            <a:spLocks noGrp="1"/>
          </p:cNvSpPr>
          <p:nvPr>
            <p:ph sz="quarter" idx="21"/>
          </p:nvPr>
        </p:nvSpPr>
        <p:spPr>
          <a:xfrm>
            <a:off x="14088991" y="6061077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1" name="内容占位符 21"/>
          <p:cNvSpPr>
            <a:spLocks noGrp="1"/>
          </p:cNvSpPr>
          <p:nvPr>
            <p:ph sz="quarter" idx="22"/>
          </p:nvPr>
        </p:nvSpPr>
        <p:spPr>
          <a:xfrm>
            <a:off x="19030951" y="6061077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内容占位符 21"/>
          <p:cNvSpPr>
            <a:spLocks noGrp="1"/>
          </p:cNvSpPr>
          <p:nvPr>
            <p:ph sz="quarter" idx="23"/>
          </p:nvPr>
        </p:nvSpPr>
        <p:spPr>
          <a:xfrm>
            <a:off x="9312277" y="10749735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2" name="内容占位符 21"/>
          <p:cNvSpPr>
            <a:spLocks noGrp="1"/>
          </p:cNvSpPr>
          <p:nvPr>
            <p:ph sz="quarter" idx="24"/>
          </p:nvPr>
        </p:nvSpPr>
        <p:spPr>
          <a:xfrm>
            <a:off x="14088991" y="10749735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3" name="内容占位符 21"/>
          <p:cNvSpPr>
            <a:spLocks noGrp="1"/>
          </p:cNvSpPr>
          <p:nvPr>
            <p:ph sz="quarter" idx="25"/>
          </p:nvPr>
        </p:nvSpPr>
        <p:spPr>
          <a:xfrm>
            <a:off x="19030951" y="10749735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及表格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文字及表格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1076327" y="2898776"/>
            <a:ext cx="7515222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表格占位符 6"/>
          <p:cNvSpPr>
            <a:spLocks noGrp="1"/>
          </p:cNvSpPr>
          <p:nvPr>
            <p:ph type="tbl" sz="quarter" idx="12"/>
          </p:nvPr>
        </p:nvSpPr>
        <p:spPr>
          <a:xfrm>
            <a:off x="9312277" y="2898777"/>
            <a:ext cx="14039850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及表格2-两部分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文字及表格</a:t>
            </a:r>
            <a:r>
              <a:rPr lang="en-US" altLang="zh-CN" dirty="0"/>
              <a:t>-</a:t>
            </a:r>
            <a:r>
              <a:rPr lang="zh-CN" altLang="en-US" dirty="0"/>
              <a:t>两部分表格</a:t>
            </a:r>
            <a:endParaRPr lang="en-US" dirty="0"/>
          </a:p>
        </p:txBody>
      </p:sp>
      <p:sp>
        <p:nvSpPr>
          <p:cNvPr id="5" name="表格占位符 6"/>
          <p:cNvSpPr>
            <a:spLocks noGrp="1"/>
          </p:cNvSpPr>
          <p:nvPr>
            <p:ph type="tbl" sz="quarter" idx="13"/>
          </p:nvPr>
        </p:nvSpPr>
        <p:spPr>
          <a:xfrm>
            <a:off x="1075899" y="2898777"/>
            <a:ext cx="10388222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表格占位符 6"/>
          <p:cNvSpPr>
            <a:spLocks noGrp="1"/>
          </p:cNvSpPr>
          <p:nvPr>
            <p:ph type="tbl" sz="quarter" idx="14"/>
          </p:nvPr>
        </p:nvSpPr>
        <p:spPr>
          <a:xfrm>
            <a:off x="12963905" y="2898777"/>
            <a:ext cx="10388222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8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4" name="标题 17"/>
          <p:cNvSpPr>
            <a:spLocks noGrp="1"/>
          </p:cNvSpPr>
          <p:nvPr>
            <p:ph type="title"/>
          </p:nvPr>
        </p:nvSpPr>
        <p:spPr>
          <a:xfrm>
            <a:off x="1046870" y="2559051"/>
            <a:ext cx="21031200" cy="1125846"/>
          </a:xfrm>
          <a:prstGeom prst="rect">
            <a:avLst/>
          </a:prstGeom>
        </p:spPr>
        <p:txBody>
          <a:bodyPr/>
          <a:lstStyle>
            <a:lvl1pPr>
              <a:defRPr lang="en-US" sz="6000" b="1" dirty="0">
                <a:solidFill>
                  <a:schemeClr val="bg1"/>
                </a:solidFill>
                <a:latin typeface="HYQiHei-55S" panose="00020600040101010101" pitchFamily="18" charset="-122"/>
                <a:ea typeface="HYQiHei-55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1046871" y="3764600"/>
            <a:ext cx="7648574" cy="8985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  <a:endParaRPr 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46871" y="11585526"/>
            <a:ext cx="4679950" cy="5031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Futura Light" pitchFamily="2" charset="0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年份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046871" y="12088678"/>
            <a:ext cx="4679950" cy="48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版本号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51660B-EE90-3F4C-94EA-20F3DD9349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9"/>
            <a:ext cx="2924338" cy="2460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-时间轴-含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时间轴</a:t>
            </a:r>
            <a:r>
              <a:rPr lang="en-US" altLang="zh-CN" dirty="0"/>
              <a:t>-</a:t>
            </a:r>
            <a:r>
              <a:rPr lang="zh-CN" altLang="en-US" dirty="0"/>
              <a:t>含图片</a:t>
            </a:r>
            <a:endParaRPr lang="en-US" dirty="0"/>
          </a:p>
        </p:txBody>
      </p:sp>
      <p:sp>
        <p:nvSpPr>
          <p:cNvPr id="10" name="Right Arrow 2"/>
          <p:cNvSpPr/>
          <p:nvPr userDrawn="1"/>
        </p:nvSpPr>
        <p:spPr>
          <a:xfrm>
            <a:off x="1075899" y="7465702"/>
            <a:ext cx="22320250" cy="273444"/>
          </a:xfrm>
          <a:prstGeom prst="rightArrow">
            <a:avLst>
              <a:gd name="adj1" fmla="val 49076"/>
              <a:gd name="adj2" fmla="val 65543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2300749" y="4502830"/>
            <a:ext cx="3638550" cy="177482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18" name="内容占位符 16"/>
          <p:cNvSpPr>
            <a:spLocks noGrp="1"/>
          </p:cNvSpPr>
          <p:nvPr>
            <p:ph sz="quarter" idx="11" hasCustomPrompt="1"/>
          </p:nvPr>
        </p:nvSpPr>
        <p:spPr>
          <a:xfrm>
            <a:off x="2300749" y="6468817"/>
            <a:ext cx="3638550" cy="6726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19" name="内容占位符 16"/>
          <p:cNvSpPr>
            <a:spLocks noGrp="1"/>
          </p:cNvSpPr>
          <p:nvPr>
            <p:ph sz="quarter" idx="12" hasCustomPrompt="1"/>
          </p:nvPr>
        </p:nvSpPr>
        <p:spPr>
          <a:xfrm>
            <a:off x="10977391" y="4502830"/>
            <a:ext cx="3638550" cy="177482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20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19776129" y="4502830"/>
            <a:ext cx="3638550" cy="177482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21" name="内容占位符 16"/>
          <p:cNvSpPr>
            <a:spLocks noGrp="1"/>
          </p:cNvSpPr>
          <p:nvPr>
            <p:ph sz="quarter" idx="14" hasCustomPrompt="1"/>
          </p:nvPr>
        </p:nvSpPr>
        <p:spPr>
          <a:xfrm>
            <a:off x="10996441" y="6468817"/>
            <a:ext cx="3638550" cy="6726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年份</a:t>
            </a:r>
            <a:endParaRPr lang="en-US" dirty="0"/>
          </a:p>
        </p:txBody>
      </p:sp>
      <p:sp>
        <p:nvSpPr>
          <p:cNvPr id="22" name="内容占位符 16"/>
          <p:cNvSpPr>
            <a:spLocks noGrp="1"/>
          </p:cNvSpPr>
          <p:nvPr>
            <p:ph sz="quarter" idx="15" hasCustomPrompt="1"/>
          </p:nvPr>
        </p:nvSpPr>
        <p:spPr>
          <a:xfrm>
            <a:off x="19776127" y="6468817"/>
            <a:ext cx="3638550" cy="6726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23" name="内容占位符 16"/>
          <p:cNvSpPr>
            <a:spLocks noGrp="1"/>
          </p:cNvSpPr>
          <p:nvPr>
            <p:ph sz="quarter" idx="16" hasCustomPrompt="1"/>
          </p:nvPr>
        </p:nvSpPr>
        <p:spPr>
          <a:xfrm>
            <a:off x="15407525" y="8169135"/>
            <a:ext cx="3638550" cy="67269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24" name="内容占位符 16"/>
          <p:cNvSpPr>
            <a:spLocks noGrp="1"/>
          </p:cNvSpPr>
          <p:nvPr>
            <p:ph sz="quarter" idx="17" hasCustomPrompt="1"/>
          </p:nvPr>
        </p:nvSpPr>
        <p:spPr>
          <a:xfrm>
            <a:off x="15407525" y="9034788"/>
            <a:ext cx="3638550" cy="17748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25" name="内容占位符 16"/>
          <p:cNvSpPr>
            <a:spLocks noGrp="1"/>
          </p:cNvSpPr>
          <p:nvPr>
            <p:ph sz="quarter" idx="18" hasCustomPrompt="1"/>
          </p:nvPr>
        </p:nvSpPr>
        <p:spPr>
          <a:xfrm>
            <a:off x="6541015" y="8169135"/>
            <a:ext cx="3638550" cy="67269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26" name="内容占位符 16"/>
          <p:cNvSpPr>
            <a:spLocks noGrp="1"/>
          </p:cNvSpPr>
          <p:nvPr>
            <p:ph sz="quarter" idx="19" hasCustomPrompt="1"/>
          </p:nvPr>
        </p:nvSpPr>
        <p:spPr>
          <a:xfrm>
            <a:off x="6541015" y="9034788"/>
            <a:ext cx="3638550" cy="17748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员展示-8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人员展示</a:t>
            </a:r>
            <a:r>
              <a:rPr lang="en-US" altLang="zh-CN" dirty="0"/>
              <a:t>-8</a:t>
            </a:r>
            <a:r>
              <a:rPr lang="zh-CN" altLang="en-US" dirty="0"/>
              <a:t>人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937618" y="5833219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937618" y="6621145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10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937619" y="2536827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458552" y="5833219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8458552" y="6621145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20"/>
          </p:nvPr>
        </p:nvSpPr>
        <p:spPr>
          <a:xfrm>
            <a:off x="8458551" y="2536827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12979484" y="5833219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/>
          </p:nvPr>
        </p:nvSpPr>
        <p:spPr>
          <a:xfrm>
            <a:off x="12979484" y="6621145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8" name="图片占位符 8"/>
          <p:cNvSpPr>
            <a:spLocks noGrp="1"/>
          </p:cNvSpPr>
          <p:nvPr>
            <p:ph type="pic" sz="quarter" idx="26"/>
          </p:nvPr>
        </p:nvSpPr>
        <p:spPr>
          <a:xfrm>
            <a:off x="12979483" y="2536827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30"/>
          </p:nvPr>
        </p:nvSpPr>
        <p:spPr>
          <a:xfrm>
            <a:off x="17500412" y="5833219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31"/>
          </p:nvPr>
        </p:nvSpPr>
        <p:spPr>
          <a:xfrm>
            <a:off x="17500412" y="6621145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34" name="图片占位符 8"/>
          <p:cNvSpPr>
            <a:spLocks noGrp="1"/>
          </p:cNvSpPr>
          <p:nvPr>
            <p:ph type="pic" sz="quarter" idx="32"/>
          </p:nvPr>
        </p:nvSpPr>
        <p:spPr>
          <a:xfrm>
            <a:off x="17500413" y="2536827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62" name="文本占位符 6"/>
          <p:cNvSpPr>
            <a:spLocks noGrp="1"/>
          </p:cNvSpPr>
          <p:nvPr>
            <p:ph type="body" sz="quarter" idx="33"/>
          </p:nvPr>
        </p:nvSpPr>
        <p:spPr>
          <a:xfrm>
            <a:off x="3937618" y="11131419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34"/>
          </p:nvPr>
        </p:nvSpPr>
        <p:spPr>
          <a:xfrm>
            <a:off x="3937618" y="12015597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4" name="图片占位符 8"/>
          <p:cNvSpPr>
            <a:spLocks noGrp="1"/>
          </p:cNvSpPr>
          <p:nvPr>
            <p:ph type="pic" sz="quarter" idx="35"/>
          </p:nvPr>
        </p:nvSpPr>
        <p:spPr>
          <a:xfrm>
            <a:off x="3937619" y="7770859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65" name="文本占位符 6"/>
          <p:cNvSpPr>
            <a:spLocks noGrp="1"/>
          </p:cNvSpPr>
          <p:nvPr>
            <p:ph type="body" sz="quarter" idx="36"/>
          </p:nvPr>
        </p:nvSpPr>
        <p:spPr>
          <a:xfrm>
            <a:off x="8458552" y="11131419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6" name="文本占位符 6"/>
          <p:cNvSpPr>
            <a:spLocks noGrp="1"/>
          </p:cNvSpPr>
          <p:nvPr>
            <p:ph type="body" sz="quarter" idx="37"/>
          </p:nvPr>
        </p:nvSpPr>
        <p:spPr>
          <a:xfrm>
            <a:off x="8458552" y="12015597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7" name="图片占位符 8"/>
          <p:cNvSpPr>
            <a:spLocks noGrp="1"/>
          </p:cNvSpPr>
          <p:nvPr>
            <p:ph type="pic" sz="quarter" idx="38"/>
          </p:nvPr>
        </p:nvSpPr>
        <p:spPr>
          <a:xfrm>
            <a:off x="8458551" y="7770859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68" name="文本占位符 6"/>
          <p:cNvSpPr>
            <a:spLocks noGrp="1"/>
          </p:cNvSpPr>
          <p:nvPr>
            <p:ph type="body" sz="quarter" idx="39"/>
          </p:nvPr>
        </p:nvSpPr>
        <p:spPr>
          <a:xfrm>
            <a:off x="12979484" y="11131419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9" name="文本占位符 6"/>
          <p:cNvSpPr>
            <a:spLocks noGrp="1"/>
          </p:cNvSpPr>
          <p:nvPr>
            <p:ph type="body" sz="quarter" idx="40"/>
          </p:nvPr>
        </p:nvSpPr>
        <p:spPr>
          <a:xfrm>
            <a:off x="12979484" y="12015597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70" name="图片占位符 8"/>
          <p:cNvSpPr>
            <a:spLocks noGrp="1"/>
          </p:cNvSpPr>
          <p:nvPr>
            <p:ph type="pic" sz="quarter" idx="41"/>
          </p:nvPr>
        </p:nvSpPr>
        <p:spPr>
          <a:xfrm>
            <a:off x="12979483" y="7770859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71" name="文本占位符 6"/>
          <p:cNvSpPr>
            <a:spLocks noGrp="1"/>
          </p:cNvSpPr>
          <p:nvPr>
            <p:ph type="body" sz="quarter" idx="42"/>
          </p:nvPr>
        </p:nvSpPr>
        <p:spPr>
          <a:xfrm>
            <a:off x="17500412" y="11131419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72" name="文本占位符 6"/>
          <p:cNvSpPr>
            <a:spLocks noGrp="1"/>
          </p:cNvSpPr>
          <p:nvPr>
            <p:ph type="body" sz="quarter" idx="43"/>
          </p:nvPr>
        </p:nvSpPr>
        <p:spPr>
          <a:xfrm>
            <a:off x="17500412" y="12015597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73" name="图片占位符 8"/>
          <p:cNvSpPr>
            <a:spLocks noGrp="1"/>
          </p:cNvSpPr>
          <p:nvPr>
            <p:ph type="pic" sz="quarter" idx="44"/>
          </p:nvPr>
        </p:nvSpPr>
        <p:spPr>
          <a:xfrm>
            <a:off x="17500413" y="7770859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架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/>
          <p:cNvSpPr/>
          <p:nvPr userDrawn="1"/>
        </p:nvSpPr>
        <p:spPr>
          <a:xfrm>
            <a:off x="15324866" y="4706536"/>
            <a:ext cx="4839440" cy="6121344"/>
          </a:xfrm>
          <a:prstGeom prst="rect">
            <a:avLst/>
          </a:prstGeom>
          <a:solidFill>
            <a:srgbClr val="B4C3D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19" name="Rectangle 19"/>
          <p:cNvSpPr/>
          <p:nvPr userDrawn="1"/>
        </p:nvSpPr>
        <p:spPr>
          <a:xfrm>
            <a:off x="9818778" y="4706536"/>
            <a:ext cx="4839440" cy="6121344"/>
          </a:xfrm>
          <a:prstGeom prst="rect">
            <a:avLst/>
          </a:prstGeom>
          <a:solidFill>
            <a:srgbClr val="B4C3D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目标架构</a:t>
            </a:r>
            <a:endParaRPr lang="en-US" dirty="0"/>
          </a:p>
        </p:txBody>
      </p:sp>
      <p:sp>
        <p:nvSpPr>
          <p:cNvPr id="5" name="Rectangle 19"/>
          <p:cNvSpPr/>
          <p:nvPr userDrawn="1"/>
        </p:nvSpPr>
        <p:spPr>
          <a:xfrm>
            <a:off x="4312692" y="4706536"/>
            <a:ext cx="4839440" cy="6121344"/>
          </a:xfrm>
          <a:prstGeom prst="rect">
            <a:avLst/>
          </a:prstGeom>
          <a:solidFill>
            <a:srgbClr val="B4C3D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8" name="Triangle 5"/>
          <p:cNvSpPr/>
          <p:nvPr userDrawn="1"/>
        </p:nvSpPr>
        <p:spPr>
          <a:xfrm>
            <a:off x="2111374" y="2030687"/>
            <a:ext cx="20161252" cy="2236514"/>
          </a:xfrm>
          <a:prstGeom prst="triangle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9" name="Trapezoid 6"/>
          <p:cNvSpPr/>
          <p:nvPr userDrawn="1"/>
        </p:nvSpPr>
        <p:spPr>
          <a:xfrm>
            <a:off x="2111374" y="11207293"/>
            <a:ext cx="20148192" cy="1410158"/>
          </a:xfrm>
          <a:prstGeom prst="trapezoid">
            <a:avLst>
              <a:gd name="adj" fmla="val 89407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10" name="Text Placeholder 3"/>
          <p:cNvSpPr>
            <a:spLocks noGrp="1"/>
          </p:cNvSpPr>
          <p:nvPr userDrawn="1">
            <p:ph type="body" sz="half" idx="104" hasCustomPrompt="1"/>
          </p:nvPr>
        </p:nvSpPr>
        <p:spPr>
          <a:xfrm>
            <a:off x="7705309" y="2841167"/>
            <a:ext cx="8973386" cy="61555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 userDrawn="1">
            <p:ph sz="half" idx="106"/>
          </p:nvPr>
        </p:nvSpPr>
        <p:spPr>
          <a:xfrm>
            <a:off x="4858604" y="5268037"/>
            <a:ext cx="3821732" cy="5128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Arial" charset="0"/>
              <a:buNone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432000" indent="-4320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864000" indent="-432000">
              <a:spcBef>
                <a:spcPts val="0"/>
              </a:spcBef>
              <a:spcAft>
                <a:spcPts val="1200"/>
              </a:spcAft>
              <a:buFont typeface="LucidaGrande" charset="0"/>
              <a:buChar char="-"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200"/>
              </a:spcAft>
              <a:buNone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09" hasCustomPrompt="1"/>
          </p:nvPr>
        </p:nvSpPr>
        <p:spPr>
          <a:xfrm>
            <a:off x="5553117" y="11623881"/>
            <a:ext cx="13277766" cy="61555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10"/>
          </p:nvPr>
        </p:nvSpPr>
        <p:spPr>
          <a:xfrm>
            <a:off x="10346162" y="5268037"/>
            <a:ext cx="3821732" cy="5128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Arial" charset="0"/>
              <a:buNone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432000" indent="-4320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864000" indent="-432000">
              <a:spcBef>
                <a:spcPts val="0"/>
              </a:spcBef>
              <a:spcAft>
                <a:spcPts val="1200"/>
              </a:spcAft>
              <a:buFont typeface="LucidaGrande" charset="0"/>
              <a:buChar char="-"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200"/>
              </a:spcAft>
              <a:buNone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11"/>
          </p:nvPr>
        </p:nvSpPr>
        <p:spPr>
          <a:xfrm>
            <a:off x="15833720" y="5268037"/>
            <a:ext cx="3821732" cy="5128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Arial" charset="0"/>
              <a:buNone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432000" indent="-4320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864000" indent="-432000">
              <a:spcBef>
                <a:spcPts val="0"/>
              </a:spcBef>
              <a:spcAft>
                <a:spcPts val="1200"/>
              </a:spcAft>
              <a:buFont typeface="LucidaGrande" charset="0"/>
              <a:buChar char="-"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200"/>
              </a:spcAft>
              <a:buNone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要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关键要点</a:t>
            </a:r>
            <a:endParaRPr lang="en-US" dirty="0"/>
          </a:p>
        </p:txBody>
      </p:sp>
      <p:sp>
        <p:nvSpPr>
          <p:cNvPr id="4" name="Oval 24"/>
          <p:cNvSpPr/>
          <p:nvPr userDrawn="1"/>
        </p:nvSpPr>
        <p:spPr>
          <a:xfrm>
            <a:off x="1058557" y="5754929"/>
            <a:ext cx="3975146" cy="3975146"/>
          </a:xfrm>
          <a:prstGeom prst="ellipse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5" name="Oval 25"/>
          <p:cNvSpPr/>
          <p:nvPr userDrawn="1"/>
        </p:nvSpPr>
        <p:spPr>
          <a:xfrm>
            <a:off x="5644833" y="5754931"/>
            <a:ext cx="3975146" cy="3975146"/>
          </a:xfrm>
          <a:prstGeom prst="ellipse">
            <a:avLst/>
          </a:prstGeom>
          <a:solidFill>
            <a:srgbClr val="D7E1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6" name="Oval 26"/>
          <p:cNvSpPr/>
          <p:nvPr userDrawn="1"/>
        </p:nvSpPr>
        <p:spPr>
          <a:xfrm>
            <a:off x="14817385" y="5754929"/>
            <a:ext cx="3975146" cy="3975146"/>
          </a:xfrm>
          <a:prstGeom prst="ellipse">
            <a:avLst/>
          </a:prstGeom>
          <a:solidFill>
            <a:srgbClr val="73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7" name="Oval 27"/>
          <p:cNvSpPr/>
          <p:nvPr userDrawn="1"/>
        </p:nvSpPr>
        <p:spPr>
          <a:xfrm>
            <a:off x="19403661" y="5754931"/>
            <a:ext cx="3975146" cy="3975146"/>
          </a:xfrm>
          <a:prstGeom prst="ellipse">
            <a:avLst/>
          </a:prstGeom>
          <a:solidFill>
            <a:srgbClr val="2837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8" name="Oval 28"/>
          <p:cNvSpPr/>
          <p:nvPr userDrawn="1"/>
        </p:nvSpPr>
        <p:spPr>
          <a:xfrm>
            <a:off x="10231109" y="5754929"/>
            <a:ext cx="3975146" cy="3975146"/>
          </a:xfrm>
          <a:prstGeom prst="ellipse">
            <a:avLst/>
          </a:prstGeom>
          <a:solidFill>
            <a:srgbClr val="08A8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11377" y="3257547"/>
            <a:ext cx="20161250" cy="4985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36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76044" y="4803753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6062320" y="4803753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0648596" y="4803753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5234872" y="4759115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9821148" y="4763385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476044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6062320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10648596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15234872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19821148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因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四因素</a:t>
            </a:r>
            <a:endParaRPr lang="en-US" dirty="0"/>
          </a:p>
        </p:txBody>
      </p:sp>
      <p:sp>
        <p:nvSpPr>
          <p:cNvPr id="4" name="Rectangle 2"/>
          <p:cNvSpPr/>
          <p:nvPr userDrawn="1"/>
        </p:nvSpPr>
        <p:spPr>
          <a:xfrm>
            <a:off x="8262518" y="6338068"/>
            <a:ext cx="7924556" cy="2626812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432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5" name="Rectangle 34"/>
          <p:cNvSpPr/>
          <p:nvPr userDrawn="1"/>
        </p:nvSpPr>
        <p:spPr>
          <a:xfrm>
            <a:off x="1031877" y="2910870"/>
            <a:ext cx="10635214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432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4" hasCustomPrompt="1"/>
          </p:nvPr>
        </p:nvSpPr>
        <p:spPr>
          <a:xfrm>
            <a:off x="1369263" y="3076004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7" name="Rectangle 41"/>
          <p:cNvSpPr/>
          <p:nvPr userDrawn="1"/>
        </p:nvSpPr>
        <p:spPr>
          <a:xfrm>
            <a:off x="12699498" y="2910870"/>
            <a:ext cx="10707120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28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5" hasCustomPrompt="1"/>
          </p:nvPr>
        </p:nvSpPr>
        <p:spPr>
          <a:xfrm>
            <a:off x="13084723" y="3076004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9" name="Rectangle 43"/>
          <p:cNvSpPr/>
          <p:nvPr userDrawn="1"/>
        </p:nvSpPr>
        <p:spPr>
          <a:xfrm>
            <a:off x="1068076" y="11505336"/>
            <a:ext cx="10707120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28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06" hasCustomPrompt="1"/>
          </p:nvPr>
        </p:nvSpPr>
        <p:spPr>
          <a:xfrm>
            <a:off x="1381109" y="11665378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1" name="Rectangle 45"/>
          <p:cNvSpPr/>
          <p:nvPr userDrawn="1"/>
        </p:nvSpPr>
        <p:spPr>
          <a:xfrm>
            <a:off x="12699498" y="11505336"/>
            <a:ext cx="10707120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2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7" hasCustomPrompt="1"/>
          </p:nvPr>
        </p:nvSpPr>
        <p:spPr>
          <a:xfrm>
            <a:off x="13084723" y="11665378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8" hasCustomPrompt="1"/>
          </p:nvPr>
        </p:nvSpPr>
        <p:spPr>
          <a:xfrm>
            <a:off x="8738261" y="7412947"/>
            <a:ext cx="6973074" cy="47705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09"/>
          </p:nvPr>
        </p:nvSpPr>
        <p:spPr>
          <a:xfrm>
            <a:off x="1412024" y="4098483"/>
            <a:ext cx="6180444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10"/>
          </p:nvPr>
        </p:nvSpPr>
        <p:spPr>
          <a:xfrm>
            <a:off x="16807464" y="4098483"/>
            <a:ext cx="6183884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11"/>
          </p:nvPr>
        </p:nvSpPr>
        <p:spPr>
          <a:xfrm>
            <a:off x="1412025" y="8251125"/>
            <a:ext cx="6190042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12"/>
          </p:nvPr>
        </p:nvSpPr>
        <p:spPr>
          <a:xfrm>
            <a:off x="16839722" y="8251125"/>
            <a:ext cx="6183884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grpSp>
        <p:nvGrpSpPr>
          <p:cNvPr id="18" name="Group 52"/>
          <p:cNvGrpSpPr/>
          <p:nvPr userDrawn="1"/>
        </p:nvGrpSpPr>
        <p:grpSpPr>
          <a:xfrm>
            <a:off x="1031876" y="2898776"/>
            <a:ext cx="22320252" cy="9368788"/>
            <a:chOff x="348191" y="984859"/>
            <a:chExt cx="8447618" cy="4276116"/>
          </a:xfrm>
        </p:grpSpPr>
        <p:cxnSp>
          <p:nvCxnSpPr>
            <p:cNvPr id="19" name="Straight Connector 53"/>
            <p:cNvCxnSpPr/>
            <p:nvPr userDrawn="1"/>
          </p:nvCxnSpPr>
          <p:spPr>
            <a:xfrm>
              <a:off x="2933700" y="2412999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4"/>
            <p:cNvCxnSpPr/>
            <p:nvPr userDrawn="1"/>
          </p:nvCxnSpPr>
          <p:spPr>
            <a:xfrm>
              <a:off x="2933700" y="3869265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5"/>
            <p:cNvCxnSpPr/>
            <p:nvPr userDrawn="1"/>
          </p:nvCxnSpPr>
          <p:spPr>
            <a:xfrm rot="16200000">
              <a:off x="2606677" y="2733675"/>
              <a:ext cx="6540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6"/>
            <p:cNvCxnSpPr/>
            <p:nvPr userDrawn="1"/>
          </p:nvCxnSpPr>
          <p:spPr>
            <a:xfrm rot="16200000">
              <a:off x="2605295" y="3547858"/>
              <a:ext cx="65681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7"/>
            <p:cNvCxnSpPr/>
            <p:nvPr userDrawn="1"/>
          </p:nvCxnSpPr>
          <p:spPr>
            <a:xfrm rot="16200000">
              <a:off x="5883273" y="2740023"/>
              <a:ext cx="654053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8"/>
            <p:cNvCxnSpPr/>
            <p:nvPr userDrawn="1"/>
          </p:nvCxnSpPr>
          <p:spPr>
            <a:xfrm rot="16200000">
              <a:off x="5881893" y="3547858"/>
              <a:ext cx="65681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59"/>
            <p:cNvCxnSpPr/>
            <p:nvPr userDrawn="1"/>
          </p:nvCxnSpPr>
          <p:spPr>
            <a:xfrm>
              <a:off x="4648200" y="2412999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60"/>
            <p:cNvCxnSpPr/>
            <p:nvPr userDrawn="1"/>
          </p:nvCxnSpPr>
          <p:spPr>
            <a:xfrm>
              <a:off x="4648200" y="3869265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61"/>
            <p:cNvCxnSpPr/>
            <p:nvPr userDrawn="1"/>
          </p:nvCxnSpPr>
          <p:spPr>
            <a:xfrm>
              <a:off x="348191" y="3067050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62"/>
            <p:cNvCxnSpPr/>
            <p:nvPr userDrawn="1"/>
          </p:nvCxnSpPr>
          <p:spPr>
            <a:xfrm>
              <a:off x="348191" y="3221565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63"/>
            <p:cNvCxnSpPr/>
            <p:nvPr userDrawn="1"/>
          </p:nvCxnSpPr>
          <p:spPr>
            <a:xfrm>
              <a:off x="6207124" y="3067050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64"/>
            <p:cNvCxnSpPr/>
            <p:nvPr userDrawn="1"/>
          </p:nvCxnSpPr>
          <p:spPr>
            <a:xfrm>
              <a:off x="6207124" y="3221565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5"/>
            <p:cNvCxnSpPr/>
            <p:nvPr userDrawn="1"/>
          </p:nvCxnSpPr>
          <p:spPr>
            <a:xfrm rot="16200000">
              <a:off x="3800476" y="4562475"/>
              <a:ext cx="139700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6"/>
            <p:cNvCxnSpPr/>
            <p:nvPr userDrawn="1"/>
          </p:nvCxnSpPr>
          <p:spPr>
            <a:xfrm rot="16200000">
              <a:off x="3954991" y="4562475"/>
              <a:ext cx="139700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67"/>
            <p:cNvCxnSpPr/>
            <p:nvPr userDrawn="1"/>
          </p:nvCxnSpPr>
          <p:spPr>
            <a:xfrm flipV="1">
              <a:off x="4498977" y="984859"/>
              <a:ext cx="1" cy="1433431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68"/>
            <p:cNvCxnSpPr/>
            <p:nvPr userDrawn="1"/>
          </p:nvCxnSpPr>
          <p:spPr>
            <a:xfrm flipV="1">
              <a:off x="4653492" y="984859"/>
              <a:ext cx="1" cy="1433431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殊矩阵-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特殊矩阵</a:t>
            </a:r>
            <a:r>
              <a:rPr lang="en-US" altLang="zh-CN" dirty="0"/>
              <a:t>-</a:t>
            </a:r>
            <a:r>
              <a:rPr lang="zh-CN" altLang="en-US" dirty="0"/>
              <a:t>对比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7" hasCustomPrompt="1"/>
          </p:nvPr>
        </p:nvSpPr>
        <p:spPr>
          <a:xfrm>
            <a:off x="1075898" y="8351888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chemeClr val="accent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1" name="Oval 2"/>
          <p:cNvSpPr/>
          <p:nvPr userDrawn="1"/>
        </p:nvSpPr>
        <p:spPr>
          <a:xfrm>
            <a:off x="5470786" y="4415784"/>
            <a:ext cx="1639244" cy="1628940"/>
          </a:xfrm>
          <a:prstGeom prst="ellipse">
            <a:avLst/>
          </a:prstGeom>
          <a:solidFill>
            <a:srgbClr val="647D96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 dirty="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1082800" y="3866608"/>
            <a:ext cx="3841672" cy="2769324"/>
            <a:chOff x="541400" y="1948647"/>
            <a:chExt cx="1920836" cy="1335734"/>
          </a:xfrm>
        </p:grpSpPr>
        <p:cxnSp>
          <p:nvCxnSpPr>
            <p:cNvPr id="9" name="Straight Connector 4"/>
            <p:cNvCxnSpPr/>
            <p:nvPr userDrawn="1"/>
          </p:nvCxnSpPr>
          <p:spPr>
            <a:xfrm>
              <a:off x="541400" y="2018859"/>
              <a:ext cx="1707832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39"/>
            <p:cNvCxnSpPr/>
            <p:nvPr userDrawn="1"/>
          </p:nvCxnSpPr>
          <p:spPr>
            <a:xfrm rot="3294450">
              <a:off x="2092130" y="2318753"/>
              <a:ext cx="740211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3"/>
            <p:cNvCxnSpPr/>
            <p:nvPr userDrawn="1"/>
          </p:nvCxnSpPr>
          <p:spPr>
            <a:xfrm rot="18305550" flipV="1">
              <a:off x="2092130" y="2914276"/>
              <a:ext cx="740211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2"/>
            <p:cNvCxnSpPr/>
            <p:nvPr userDrawn="1"/>
          </p:nvCxnSpPr>
          <p:spPr>
            <a:xfrm flipV="1">
              <a:off x="541400" y="3214170"/>
              <a:ext cx="1707832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/>
          <p:cNvGrpSpPr/>
          <p:nvPr userDrawn="1"/>
        </p:nvGrpSpPr>
        <p:grpSpPr>
          <a:xfrm>
            <a:off x="7648089" y="3856099"/>
            <a:ext cx="3841670" cy="2769326"/>
            <a:chOff x="3454440" y="1948647"/>
            <a:chExt cx="1920835" cy="1335734"/>
          </a:xfrm>
        </p:grpSpPr>
        <p:cxnSp>
          <p:nvCxnSpPr>
            <p:cNvPr id="7" name="Straight Connector 61"/>
            <p:cNvCxnSpPr/>
            <p:nvPr userDrawn="1"/>
          </p:nvCxnSpPr>
          <p:spPr>
            <a:xfrm flipH="1">
              <a:off x="3662511" y="2018859"/>
              <a:ext cx="1712764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3"/>
            <p:cNvCxnSpPr/>
            <p:nvPr userDrawn="1"/>
          </p:nvCxnSpPr>
          <p:spPr>
            <a:xfrm flipH="1" flipV="1">
              <a:off x="3662511" y="3214170"/>
              <a:ext cx="1712764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2"/>
            <p:cNvCxnSpPr/>
            <p:nvPr userDrawn="1"/>
          </p:nvCxnSpPr>
          <p:spPr>
            <a:xfrm rot="18305550" flipH="1">
              <a:off x="3084334" y="2318753"/>
              <a:ext cx="74021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4"/>
            <p:cNvCxnSpPr/>
            <p:nvPr userDrawn="1"/>
          </p:nvCxnSpPr>
          <p:spPr>
            <a:xfrm rot="3294450" flipH="1" flipV="1">
              <a:off x="3084334" y="2914276"/>
              <a:ext cx="74021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5"/>
          <p:cNvSpPr/>
          <p:nvPr userDrawn="1"/>
        </p:nvSpPr>
        <p:spPr>
          <a:xfrm>
            <a:off x="16786377" y="9753640"/>
            <a:ext cx="2032622" cy="192946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 dirty="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28" name="Pentagon 94"/>
          <p:cNvSpPr/>
          <p:nvPr userDrawn="1"/>
        </p:nvSpPr>
        <p:spPr>
          <a:xfrm flipH="1">
            <a:off x="18821958" y="4006772"/>
            <a:ext cx="4530168" cy="2561992"/>
          </a:xfrm>
          <a:prstGeom prst="homePlate">
            <a:avLst>
              <a:gd name="adj" fmla="val 35479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29" name="Pentagon 93"/>
          <p:cNvSpPr/>
          <p:nvPr userDrawn="1"/>
        </p:nvSpPr>
        <p:spPr>
          <a:xfrm>
            <a:off x="12226112" y="4006409"/>
            <a:ext cx="4506044" cy="2492818"/>
          </a:xfrm>
          <a:prstGeom prst="homePlate">
            <a:avLst>
              <a:gd name="adj" fmla="val 35479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31" name="Content Placeholder 2"/>
          <p:cNvSpPr>
            <a:spLocks noGrp="1"/>
          </p:cNvSpPr>
          <p:nvPr userDrawn="1">
            <p:ph sz="half" idx="111"/>
          </p:nvPr>
        </p:nvSpPr>
        <p:spPr>
          <a:xfrm>
            <a:off x="12226111" y="4251776"/>
            <a:ext cx="3472366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 algn="r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 userDrawn="1">
            <p:ph sz="half" idx="112"/>
          </p:nvPr>
        </p:nvSpPr>
        <p:spPr>
          <a:xfrm>
            <a:off x="19766962" y="4251776"/>
            <a:ext cx="358516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 userDrawn="1">
            <p:ph type="body" sz="half" idx="113" hasCustomPrompt="1"/>
          </p:nvPr>
        </p:nvSpPr>
        <p:spPr>
          <a:xfrm>
            <a:off x="12226112" y="2933930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9" name="Text Placeholder 3"/>
          <p:cNvSpPr>
            <a:spLocks noGrp="1"/>
          </p:cNvSpPr>
          <p:nvPr userDrawn="1">
            <p:ph type="body" sz="half" idx="16" hasCustomPrompt="1"/>
          </p:nvPr>
        </p:nvSpPr>
        <p:spPr>
          <a:xfrm>
            <a:off x="1075898" y="2933930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3" name="Text Placeholder 3"/>
          <p:cNvSpPr>
            <a:spLocks noGrp="1"/>
          </p:cNvSpPr>
          <p:nvPr userDrawn="1">
            <p:ph type="body" sz="half" idx="27" hasCustomPrompt="1"/>
          </p:nvPr>
        </p:nvSpPr>
        <p:spPr>
          <a:xfrm>
            <a:off x="12226112" y="8351888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chemeClr val="accent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4</a:t>
            </a:r>
          </a:p>
        </p:txBody>
      </p:sp>
      <p:grpSp>
        <p:nvGrpSpPr>
          <p:cNvPr id="44" name="Group 137"/>
          <p:cNvGrpSpPr/>
          <p:nvPr userDrawn="1"/>
        </p:nvGrpSpPr>
        <p:grpSpPr>
          <a:xfrm>
            <a:off x="12226113" y="9444252"/>
            <a:ext cx="11126014" cy="2609860"/>
            <a:chOff x="349250" y="3675883"/>
            <a:chExt cx="4012547" cy="998495"/>
          </a:xfrm>
        </p:grpSpPr>
        <p:cxnSp>
          <p:nvCxnSpPr>
            <p:cNvPr id="45" name="Straight Connector 138"/>
            <p:cNvCxnSpPr/>
            <p:nvPr userDrawn="1"/>
          </p:nvCxnSpPr>
          <p:spPr>
            <a:xfrm flipH="1">
              <a:off x="2944144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39"/>
            <p:cNvCxnSpPr/>
            <p:nvPr userDrawn="1"/>
          </p:nvCxnSpPr>
          <p:spPr>
            <a:xfrm flipH="1" flipV="1">
              <a:off x="2944144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40"/>
            <p:cNvCxnSpPr/>
            <p:nvPr userDrawn="1"/>
          </p:nvCxnSpPr>
          <p:spPr>
            <a:xfrm>
              <a:off x="349250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1"/>
            <p:cNvCxnSpPr/>
            <p:nvPr userDrawn="1"/>
          </p:nvCxnSpPr>
          <p:spPr>
            <a:xfrm flipV="1">
              <a:off x="349250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142"/>
            <p:cNvGrpSpPr/>
            <p:nvPr userDrawn="1"/>
          </p:nvGrpSpPr>
          <p:grpSpPr>
            <a:xfrm rot="16200000">
              <a:off x="1855166" y="3587577"/>
              <a:ext cx="997307" cy="1176296"/>
              <a:chOff x="1964754" y="2990616"/>
              <a:chExt cx="1417654" cy="1176296"/>
            </a:xfrm>
          </p:grpSpPr>
          <p:cxnSp>
            <p:nvCxnSpPr>
              <p:cNvPr id="52" name="Straight Connector 145"/>
              <p:cNvCxnSpPr/>
              <p:nvPr userDrawn="1"/>
            </p:nvCxnSpPr>
            <p:spPr>
              <a:xfrm>
                <a:off x="1964755" y="2990616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146"/>
              <p:cNvCxnSpPr/>
              <p:nvPr userDrawn="1"/>
            </p:nvCxnSpPr>
            <p:spPr>
              <a:xfrm flipV="1">
                <a:off x="1964754" y="4166912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143"/>
            <p:cNvCxnSpPr/>
            <p:nvPr userDrawn="1"/>
          </p:nvCxnSpPr>
          <p:spPr>
            <a:xfrm flipH="1" flipV="1">
              <a:off x="2727369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44"/>
            <p:cNvCxnSpPr/>
            <p:nvPr userDrawn="1"/>
          </p:nvCxnSpPr>
          <p:spPr>
            <a:xfrm flipV="1">
              <a:off x="1765454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>
            <a:spLocks noGrp="1"/>
          </p:cNvSpPr>
          <p:nvPr userDrawn="1">
            <p:ph sz="half" idx="123"/>
          </p:nvPr>
        </p:nvSpPr>
        <p:spPr>
          <a:xfrm>
            <a:off x="12192003" y="9746080"/>
            <a:ext cx="350647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 algn="r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9" name="Content Placeholder 2"/>
          <p:cNvSpPr>
            <a:spLocks noGrp="1"/>
          </p:cNvSpPr>
          <p:nvPr userDrawn="1">
            <p:ph sz="half" idx="124"/>
          </p:nvPr>
        </p:nvSpPr>
        <p:spPr>
          <a:xfrm>
            <a:off x="19766962" y="9746080"/>
            <a:ext cx="358516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9" name="Rectangle 155"/>
          <p:cNvSpPr/>
          <p:nvPr userDrawn="1"/>
        </p:nvSpPr>
        <p:spPr>
          <a:xfrm>
            <a:off x="5359263" y="9444251"/>
            <a:ext cx="1866530" cy="2609850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 dirty="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grpSp>
        <p:nvGrpSpPr>
          <p:cNvPr id="90" name="Group 137"/>
          <p:cNvGrpSpPr/>
          <p:nvPr userDrawn="1"/>
        </p:nvGrpSpPr>
        <p:grpSpPr>
          <a:xfrm>
            <a:off x="1036473" y="9460906"/>
            <a:ext cx="10453286" cy="2609860"/>
            <a:chOff x="349250" y="3675883"/>
            <a:chExt cx="4012547" cy="998495"/>
          </a:xfrm>
        </p:grpSpPr>
        <p:cxnSp>
          <p:nvCxnSpPr>
            <p:cNvPr id="91" name="Straight Connector 138"/>
            <p:cNvCxnSpPr/>
            <p:nvPr userDrawn="1"/>
          </p:nvCxnSpPr>
          <p:spPr>
            <a:xfrm flipH="1">
              <a:off x="2944144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39"/>
            <p:cNvCxnSpPr/>
            <p:nvPr userDrawn="1"/>
          </p:nvCxnSpPr>
          <p:spPr>
            <a:xfrm flipH="1" flipV="1">
              <a:off x="2944144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40"/>
            <p:cNvCxnSpPr/>
            <p:nvPr userDrawn="1"/>
          </p:nvCxnSpPr>
          <p:spPr>
            <a:xfrm>
              <a:off x="349250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41"/>
            <p:cNvCxnSpPr/>
            <p:nvPr userDrawn="1"/>
          </p:nvCxnSpPr>
          <p:spPr>
            <a:xfrm flipV="1">
              <a:off x="349250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142"/>
            <p:cNvGrpSpPr/>
            <p:nvPr userDrawn="1"/>
          </p:nvGrpSpPr>
          <p:grpSpPr>
            <a:xfrm rot="16200000">
              <a:off x="1855166" y="3587577"/>
              <a:ext cx="997307" cy="1176296"/>
              <a:chOff x="1964754" y="2990616"/>
              <a:chExt cx="1417654" cy="1176296"/>
            </a:xfrm>
          </p:grpSpPr>
          <p:cxnSp>
            <p:nvCxnSpPr>
              <p:cNvPr id="98" name="Straight Connector 145"/>
              <p:cNvCxnSpPr/>
              <p:nvPr userDrawn="1"/>
            </p:nvCxnSpPr>
            <p:spPr>
              <a:xfrm>
                <a:off x="1964755" y="2990616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146"/>
              <p:cNvCxnSpPr/>
              <p:nvPr userDrawn="1"/>
            </p:nvCxnSpPr>
            <p:spPr>
              <a:xfrm flipV="1">
                <a:off x="1964754" y="4166912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Straight Connector 143"/>
            <p:cNvCxnSpPr/>
            <p:nvPr userDrawn="1"/>
          </p:nvCxnSpPr>
          <p:spPr>
            <a:xfrm flipH="1" flipV="1">
              <a:off x="2727369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4"/>
            <p:cNvCxnSpPr/>
            <p:nvPr userDrawn="1"/>
          </p:nvCxnSpPr>
          <p:spPr>
            <a:xfrm flipV="1">
              <a:off x="1765454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Content Placeholder 2"/>
          <p:cNvSpPr>
            <a:spLocks noGrp="1"/>
          </p:cNvSpPr>
          <p:nvPr>
            <p:ph sz="half" idx="130"/>
          </p:nvPr>
        </p:nvSpPr>
        <p:spPr>
          <a:xfrm>
            <a:off x="8089224" y="4251776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2" name="文本占位符 111"/>
          <p:cNvSpPr>
            <a:spLocks noGrp="1"/>
          </p:cNvSpPr>
          <p:nvPr>
            <p:ph type="body" sz="quarter" idx="131" hasCustomPrompt="1"/>
          </p:nvPr>
        </p:nvSpPr>
        <p:spPr>
          <a:xfrm>
            <a:off x="5460452" y="5086680"/>
            <a:ext cx="1605420" cy="38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13" name="文本占位符 111"/>
          <p:cNvSpPr>
            <a:spLocks noGrp="1"/>
          </p:cNvSpPr>
          <p:nvPr>
            <p:ph type="body" sz="quarter" idx="132" hasCustomPrompt="1"/>
          </p:nvPr>
        </p:nvSpPr>
        <p:spPr>
          <a:xfrm>
            <a:off x="5427866" y="10588591"/>
            <a:ext cx="1682164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14" name="文本占位符 111"/>
          <p:cNvSpPr>
            <a:spLocks noGrp="1"/>
          </p:cNvSpPr>
          <p:nvPr>
            <p:ph type="body" sz="quarter" idx="133" hasCustomPrompt="1"/>
          </p:nvPr>
        </p:nvSpPr>
        <p:spPr>
          <a:xfrm>
            <a:off x="16904161" y="10524475"/>
            <a:ext cx="1797050" cy="3877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15" name="文本占位符 111"/>
          <p:cNvSpPr>
            <a:spLocks noGrp="1"/>
          </p:cNvSpPr>
          <p:nvPr>
            <p:ph type="body" sz="quarter" idx="134" hasCustomPrompt="1"/>
          </p:nvPr>
        </p:nvSpPr>
        <p:spPr>
          <a:xfrm>
            <a:off x="16904161" y="5086681"/>
            <a:ext cx="1797050" cy="3877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800">
                <a:solidFill>
                  <a:srgbClr val="28373C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22" name="Content Placeholder 2"/>
          <p:cNvSpPr>
            <a:spLocks noGrp="1"/>
          </p:cNvSpPr>
          <p:nvPr>
            <p:ph sz="half" idx="135"/>
          </p:nvPr>
        </p:nvSpPr>
        <p:spPr>
          <a:xfrm>
            <a:off x="1100218" y="4251776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23" name="Content Placeholder 2"/>
          <p:cNvSpPr>
            <a:spLocks noGrp="1"/>
          </p:cNvSpPr>
          <p:nvPr>
            <p:ph sz="half" idx="136"/>
          </p:nvPr>
        </p:nvSpPr>
        <p:spPr>
          <a:xfrm>
            <a:off x="8089224" y="9732244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24" name="Content Placeholder 2"/>
          <p:cNvSpPr>
            <a:spLocks noGrp="1"/>
          </p:cNvSpPr>
          <p:nvPr>
            <p:ph sz="half" idx="137"/>
          </p:nvPr>
        </p:nvSpPr>
        <p:spPr>
          <a:xfrm>
            <a:off x="1100218" y="9732244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3">
          <p15:clr>
            <a:srgbClr val="FBAE40"/>
          </p15:clr>
        </p15:guide>
        <p15:guide id="2" pos="361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项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 userDrawn="1"/>
        </p:nvGrpSpPr>
        <p:grpSpPr>
          <a:xfrm>
            <a:off x="8395090" y="3950362"/>
            <a:ext cx="7450672" cy="8678920"/>
            <a:chOff x="3148159" y="1812471"/>
            <a:chExt cx="2794002" cy="3449729"/>
          </a:xfrm>
        </p:grpSpPr>
        <p:cxnSp>
          <p:nvCxnSpPr>
            <p:cNvPr id="71" name="Straight Connector 70"/>
            <p:cNvCxnSpPr/>
            <p:nvPr/>
          </p:nvCxnSpPr>
          <p:spPr>
            <a:xfrm rot="16200000">
              <a:off x="1423294" y="3537336"/>
              <a:ext cx="3449729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>
              <a:off x="4217296" y="3537336"/>
              <a:ext cx="3449729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 userDrawn="1"/>
        </p:nvGrpSpPr>
        <p:grpSpPr>
          <a:xfrm>
            <a:off x="999793" y="2848270"/>
            <a:ext cx="22665178" cy="914400"/>
            <a:chOff x="332501" y="1019175"/>
            <a:chExt cx="7834030" cy="381000"/>
          </a:xfrm>
          <a:solidFill>
            <a:srgbClr val="647D96"/>
          </a:solidFill>
        </p:grpSpPr>
        <p:sp>
          <p:nvSpPr>
            <p:cNvPr id="63" name="Pentagon 62"/>
            <p:cNvSpPr/>
            <p:nvPr userDrawn="1"/>
          </p:nvSpPr>
          <p:spPr>
            <a:xfrm>
              <a:off x="5460558" y="1019175"/>
              <a:ext cx="2705973" cy="381000"/>
            </a:xfrm>
            <a:prstGeom prst="homePlate">
              <a:avLst>
                <a:gd name="adj" fmla="val 34998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hangingPunct="1"/>
              <a:endParaRPr lang="en-US" sz="3200" kern="1200">
                <a:solidFill>
                  <a:prstClr val="white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Blue Sky Standard Light" charset="0"/>
              </a:endParaRPr>
            </a:p>
          </p:txBody>
        </p:sp>
        <p:sp>
          <p:nvSpPr>
            <p:cNvPr id="62" name="Pentagon 61"/>
            <p:cNvSpPr/>
            <p:nvPr userDrawn="1"/>
          </p:nvSpPr>
          <p:spPr>
            <a:xfrm>
              <a:off x="2896530" y="1019175"/>
              <a:ext cx="2705973" cy="381000"/>
            </a:xfrm>
            <a:prstGeom prst="homePlate">
              <a:avLst>
                <a:gd name="adj" fmla="val 34998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hangingPunct="1"/>
              <a:endParaRPr lang="en-US" sz="3200" kern="1200">
                <a:solidFill>
                  <a:prstClr val="white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Blue Sky Standard Light" charset="0"/>
              </a:endParaRPr>
            </a:p>
          </p:txBody>
        </p:sp>
        <p:sp>
          <p:nvSpPr>
            <p:cNvPr id="61" name="Pentagon 60"/>
            <p:cNvSpPr/>
            <p:nvPr userDrawn="1"/>
          </p:nvSpPr>
          <p:spPr>
            <a:xfrm>
              <a:off x="332501" y="1019175"/>
              <a:ext cx="2705973" cy="381000"/>
            </a:xfrm>
            <a:prstGeom prst="homePlate">
              <a:avLst>
                <a:gd name="adj" fmla="val 34998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hangingPunct="1"/>
              <a:endParaRPr lang="en-US" sz="3200" kern="1200">
                <a:solidFill>
                  <a:prstClr val="white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Blue Sky Standard Light" charset="0"/>
              </a:endParaRPr>
            </a:p>
          </p:txBody>
        </p:sp>
      </p:grpSp>
      <p:sp>
        <p:nvSpPr>
          <p:cNvPr id="41" name="Text Placeholder 3"/>
          <p:cNvSpPr>
            <a:spLocks noGrp="1"/>
          </p:cNvSpPr>
          <p:nvPr>
            <p:ph type="body" sz="half" idx="104" hasCustomPrompt="1"/>
          </p:nvPr>
        </p:nvSpPr>
        <p:spPr>
          <a:xfrm>
            <a:off x="1791499" y="3035963"/>
            <a:ext cx="6826994" cy="492442"/>
          </a:xfrm>
          <a:prstGeom prst="rect">
            <a:avLst/>
          </a:prstGeom>
          <a:solidFill>
            <a:srgbClr val="647D96"/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05" hasCustomPrompt="1"/>
          </p:nvPr>
        </p:nvSpPr>
        <p:spPr>
          <a:xfrm>
            <a:off x="9280871" y="3035963"/>
            <a:ext cx="6826994" cy="492442"/>
          </a:xfrm>
          <a:prstGeom prst="rect">
            <a:avLst/>
          </a:prstGeom>
          <a:solidFill>
            <a:srgbClr val="647D96"/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106" hasCustomPrompt="1"/>
          </p:nvPr>
        </p:nvSpPr>
        <p:spPr>
          <a:xfrm>
            <a:off x="16731541" y="3035963"/>
            <a:ext cx="6509462" cy="492442"/>
          </a:xfrm>
          <a:prstGeom prst="rect">
            <a:avLst/>
          </a:prstGeom>
          <a:solidFill>
            <a:srgbClr val="647D96"/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>
          <a:xfrm>
            <a:off x="1678376" y="4091489"/>
            <a:ext cx="6357600" cy="3672530"/>
          </a:xfrm>
          <a:prstGeom prst="rect">
            <a:avLst/>
          </a:prstGeom>
        </p:spPr>
        <p:txBody>
          <a:bodyPr/>
          <a:lstStyle>
            <a:lvl1pPr marL="352426" indent="-352426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buFont typeface="Arial" panose="020B0604020202020204" pitchFamily="34" charset="0"/>
              <a:buChar char="•"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1440"/>
              </a:spcAft>
              <a:buNone/>
              <a:defRPr sz="2800" b="0" i="0">
                <a:latin typeface="HYQiHei-40S" panose="00020600040101010101" pitchFamily="18" charset="-122"/>
                <a:ea typeface="HYQiHei-40S" panose="00020600040101010101" pitchFamily="18" charset="-122"/>
                <a:cs typeface="Blue Sky Standard Light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7" name="Content Placeholder 2"/>
          <p:cNvSpPr>
            <a:spLocks noGrp="1"/>
          </p:cNvSpPr>
          <p:nvPr>
            <p:ph sz="half" idx="107"/>
          </p:nvPr>
        </p:nvSpPr>
        <p:spPr>
          <a:xfrm>
            <a:off x="9167750" y="4091490"/>
            <a:ext cx="6357592" cy="3672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1440"/>
              </a:spcAft>
              <a:buNone/>
              <a:defRPr sz="2800" b="0" i="0">
                <a:latin typeface="HYQiHei-40S" panose="00020600040101010101" pitchFamily="18" charset="-122"/>
                <a:ea typeface="HYQiHei-40S" panose="00020600040101010101" pitchFamily="18" charset="-122"/>
                <a:cs typeface="Blue Sky Standard Light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9" name="Content Placeholder 2"/>
          <p:cNvSpPr>
            <a:spLocks noGrp="1"/>
          </p:cNvSpPr>
          <p:nvPr>
            <p:ph sz="half" idx="108"/>
          </p:nvPr>
        </p:nvSpPr>
        <p:spPr>
          <a:xfrm>
            <a:off x="16618423" y="4091490"/>
            <a:ext cx="6357590" cy="3672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1440"/>
              </a:spcAft>
              <a:buNone/>
              <a:defRPr sz="2800" b="0" i="0">
                <a:latin typeface="HYQiHei-40S" panose="00020600040101010101" pitchFamily="18" charset="-122"/>
                <a:ea typeface="HYQiHei-40S" panose="00020600040101010101" pitchFamily="18" charset="-122"/>
                <a:cs typeface="Blue Sky Standard Light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6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0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项目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-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8542316" y="6150115"/>
            <a:ext cx="7299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828800" hangingPunct="1">
              <a:spcAft>
                <a:spcPts val="6000"/>
              </a:spcAft>
            </a:pPr>
            <a:r>
              <a:rPr lang="en-US" sz="8000" kern="1200" dirty="0">
                <a:solidFill>
                  <a:srgbClr val="28373C"/>
                </a:solidFill>
                <a:latin typeface="Futura Light" charset="0"/>
                <a:ea typeface="Futura Light" charset="0"/>
                <a:cs typeface="Futura Light" charset="0"/>
              </a:rPr>
              <a:t>THANK YOU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7FD16C-A666-40F2-88A1-DEF59FAD3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BEA8EB-8DDE-4B07-886F-E09B256C4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E31475-3857-44C3-8239-50A43814B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00E51-F635-4D11-8A35-125A2988226C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83892A-B95B-416A-AD47-5522F542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F1B7D0-A8F0-4418-B123-74E136391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0A1D-BEA2-46AE-B6D4-EA1F93B21E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3404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098" y="2"/>
            <a:ext cx="24419100" cy="13716000"/>
          </a:xfrm>
          <a:prstGeom prst="rect">
            <a:avLst/>
          </a:prstGeom>
        </p:spPr>
      </p:pic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046870" y="2559053"/>
            <a:ext cx="21031200" cy="1125846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chemeClr val="bg1"/>
                </a:solidFill>
                <a:latin typeface="HYQiHei-55S" panose="00020600040101010101" pitchFamily="18" charset="-122"/>
                <a:ea typeface="HYQiHei-5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1046873" y="3764600"/>
            <a:ext cx="7648574" cy="8985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  <a:endParaRPr 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46873" y="11585526"/>
            <a:ext cx="4679950" cy="5031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Futura Light" pitchFamily="2" charset="0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年份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046873" y="12088678"/>
            <a:ext cx="4679950" cy="48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版本号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标题分割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47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772650" y="5321962"/>
            <a:ext cx="4829176" cy="8540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6959600" y="6388101"/>
            <a:ext cx="10426700" cy="191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主标题隔断页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8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4" name="标题 17"/>
          <p:cNvSpPr>
            <a:spLocks noGrp="1"/>
          </p:cNvSpPr>
          <p:nvPr>
            <p:ph type="title"/>
          </p:nvPr>
        </p:nvSpPr>
        <p:spPr>
          <a:xfrm>
            <a:off x="1046870" y="2559053"/>
            <a:ext cx="21031200" cy="1125846"/>
          </a:xfrm>
          <a:prstGeom prst="rect">
            <a:avLst/>
          </a:prstGeom>
        </p:spPr>
        <p:txBody>
          <a:bodyPr/>
          <a:lstStyle>
            <a:lvl1pPr>
              <a:defRPr lang="en-US" sz="6000" b="1" dirty="0">
                <a:solidFill>
                  <a:schemeClr val="bg1"/>
                </a:solidFill>
                <a:latin typeface="HYQiHei-55S" panose="00020600040101010101" pitchFamily="18" charset="-122"/>
                <a:ea typeface="HYQiHei-55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1046873" y="3764600"/>
            <a:ext cx="7648574" cy="8985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  <a:endParaRPr 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46873" y="11585526"/>
            <a:ext cx="4679950" cy="5031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Futura Light" pitchFamily="2" charset="0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年份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046873" y="12088678"/>
            <a:ext cx="4679950" cy="48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版本号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51660B-EE90-3F4C-94EA-20F3DD934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04821" y="135471"/>
            <a:ext cx="2924338" cy="2460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标题分割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47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772650" y="5321962"/>
            <a:ext cx="4829176" cy="8540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6959600" y="6388103"/>
            <a:ext cx="10426700" cy="191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主标题隔断页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分割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D7E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772650" y="5321962"/>
            <a:ext cx="4829176" cy="8540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08A8D0"/>
                </a:solidFill>
                <a:latin typeface="Futura Light" pitchFamily="2" charset="0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6959600" y="6388103"/>
            <a:ext cx="10426700" cy="191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副标题隔断页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sz="quarter" idx="10"/>
          </p:nvPr>
        </p:nvSpPr>
        <p:spPr>
          <a:xfrm>
            <a:off x="1050929" y="2898779"/>
            <a:ext cx="6410326" cy="96710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内容占位符 9"/>
          <p:cNvSpPr>
            <a:spLocks noGrp="1"/>
          </p:cNvSpPr>
          <p:nvPr>
            <p:ph sz="quarter" idx="11"/>
          </p:nvPr>
        </p:nvSpPr>
        <p:spPr>
          <a:xfrm>
            <a:off x="8996363" y="2898779"/>
            <a:ext cx="6410326" cy="96710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内容占位符 9"/>
          <p:cNvSpPr>
            <a:spLocks noGrp="1"/>
          </p:cNvSpPr>
          <p:nvPr>
            <p:ph sz="quarter" idx="12"/>
          </p:nvPr>
        </p:nvSpPr>
        <p:spPr>
          <a:xfrm>
            <a:off x="16941803" y="2898779"/>
            <a:ext cx="6410326" cy="96710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932942" y="736600"/>
            <a:ext cx="558584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1828800" hangingPunct="1"/>
            <a:r>
              <a:rPr lang="zh-CN" altLang="en-US" sz="5600" kern="12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目录</a:t>
            </a:r>
            <a:endParaRPr lang="en-US" sz="5600" kern="1200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75898" y="3276203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075898" y="5089051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7800976" y="3276203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7800976" y="5089051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4529148" y="3276203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4526054" y="5089051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078618" y="7578729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1075898" y="9384507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800976" y="7578729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7800976" y="9391577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14526054" y="7578729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14526054" y="9391577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932942" y="736600"/>
            <a:ext cx="558584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1828800" hangingPunct="1"/>
            <a:r>
              <a:rPr lang="zh-CN" altLang="en-US" sz="5600" kern="12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目录</a:t>
            </a:r>
            <a:endParaRPr lang="en-US" sz="5600" kern="1200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般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39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一般标题</a:t>
            </a:r>
            <a:r>
              <a:rPr lang="en-US" altLang="zh-CN" dirty="0"/>
              <a:t>+</a:t>
            </a:r>
            <a:r>
              <a:rPr lang="zh-CN" altLang="en-US" dirty="0"/>
              <a:t>项目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053886" y="2928275"/>
            <a:ext cx="22298240" cy="9718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9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1056848" y="2928270"/>
            <a:ext cx="22298400" cy="97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-两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898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r>
              <a:rPr lang="en-US" altLang="zh-CN" dirty="0"/>
              <a:t>-</a:t>
            </a:r>
            <a:r>
              <a:rPr lang="zh-CN" altLang="en-US" dirty="0"/>
              <a:t>两部分内容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12938078" y="2898776"/>
            <a:ext cx="104140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1485900" indent="-571500">
              <a:spcAft>
                <a:spcPts val="1200"/>
              </a:spcAft>
              <a:buFont typeface="STHeitiSC-Light" charset="-122"/>
              <a:buChar char="﹣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6" name="内容占位符 11"/>
          <p:cNvSpPr>
            <a:spLocks noGrp="1"/>
          </p:cNvSpPr>
          <p:nvPr>
            <p:ph sz="quarter" idx="12" hasCustomPrompt="1"/>
          </p:nvPr>
        </p:nvSpPr>
        <p:spPr>
          <a:xfrm>
            <a:off x="1075898" y="2898776"/>
            <a:ext cx="104140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1485900" indent="-571500">
              <a:spcAft>
                <a:spcPts val="1200"/>
              </a:spcAft>
              <a:buFont typeface="STHeitiSC-Light" charset="-122"/>
              <a:buChar char="﹣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38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-三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898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r>
              <a:rPr lang="en-US" altLang="zh-CN" dirty="0"/>
              <a:t>-</a:t>
            </a:r>
            <a:r>
              <a:rPr lang="zh-CN" altLang="en-US" dirty="0"/>
              <a:t>三部分内容</a:t>
            </a:r>
            <a:endParaRPr lang="en-US" dirty="0"/>
          </a:p>
        </p:txBody>
      </p:sp>
      <p:sp>
        <p:nvSpPr>
          <p:cNvPr id="4" name="内容占位符 11"/>
          <p:cNvSpPr>
            <a:spLocks noGrp="1"/>
          </p:cNvSpPr>
          <p:nvPr>
            <p:ph sz="quarter" idx="10"/>
          </p:nvPr>
        </p:nvSpPr>
        <p:spPr>
          <a:xfrm>
            <a:off x="1076326" y="2898776"/>
            <a:ext cx="67473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8813256" y="2898776"/>
            <a:ext cx="67473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内容占位符 11"/>
          <p:cNvSpPr>
            <a:spLocks noGrp="1"/>
          </p:cNvSpPr>
          <p:nvPr>
            <p:ph sz="quarter" idx="12"/>
          </p:nvPr>
        </p:nvSpPr>
        <p:spPr>
          <a:xfrm>
            <a:off x="16604778" y="2898776"/>
            <a:ext cx="67473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-四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898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r>
              <a:rPr lang="en-US" altLang="zh-CN" dirty="0"/>
              <a:t>-</a:t>
            </a:r>
            <a:r>
              <a:rPr lang="zh-CN" altLang="en-US" dirty="0"/>
              <a:t>四部分内容</a:t>
            </a:r>
            <a:endParaRPr lang="en-US" dirty="0"/>
          </a:p>
        </p:txBody>
      </p:sp>
      <p:sp>
        <p:nvSpPr>
          <p:cNvPr id="4" name="内容占位符 11"/>
          <p:cNvSpPr>
            <a:spLocks noGrp="1"/>
          </p:cNvSpPr>
          <p:nvPr>
            <p:ph sz="quarter" idx="10"/>
          </p:nvPr>
        </p:nvSpPr>
        <p:spPr>
          <a:xfrm>
            <a:off x="1056851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内容占位符 11"/>
          <p:cNvSpPr>
            <a:spLocks noGrp="1"/>
          </p:cNvSpPr>
          <p:nvPr>
            <p:ph sz="quarter" idx="11"/>
          </p:nvPr>
        </p:nvSpPr>
        <p:spPr>
          <a:xfrm>
            <a:off x="18341551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" name="内容占位符 11"/>
          <p:cNvSpPr>
            <a:spLocks noGrp="1"/>
          </p:cNvSpPr>
          <p:nvPr>
            <p:ph sz="quarter" idx="12"/>
          </p:nvPr>
        </p:nvSpPr>
        <p:spPr>
          <a:xfrm>
            <a:off x="6818417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>
          <a:xfrm>
            <a:off x="12579983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分割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D7E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772650" y="5321962"/>
            <a:ext cx="4829176" cy="8540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08A8D0"/>
                </a:solidFill>
                <a:latin typeface="Futura Light" pitchFamily="2" charset="0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6959600" y="6388101"/>
            <a:ext cx="10426700" cy="191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副标题隔断页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+文字-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0" y="2536829"/>
            <a:ext cx="12192000" cy="8642350"/>
          </a:xfrm>
          <a:prstGeom prst="rect">
            <a:avLst/>
          </a:prstGeom>
          <a:solidFill>
            <a:srgbClr val="647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9" name="内容占位符 18"/>
          <p:cNvSpPr>
            <a:spLocks noGrp="1"/>
          </p:cNvSpPr>
          <p:nvPr>
            <p:ph sz="quarter" idx="12" hasCustomPrompt="1"/>
          </p:nvPr>
        </p:nvSpPr>
        <p:spPr>
          <a:xfrm>
            <a:off x="1031877" y="4375150"/>
            <a:ext cx="9718674" cy="49942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4800">
                <a:solidFill>
                  <a:schemeClr val="bg1"/>
                </a:solidFill>
                <a:latin typeface="HYQiHei-55S" panose="00020600040101010101" pitchFamily="18" charset="-122"/>
                <a:ea typeface="HYQiHei-55S" panose="00020600040101010101" pitchFamily="18" charset="-122"/>
              </a:defRPr>
            </a:lvl1pPr>
            <a:lvl2pPr marL="914400" indent="0" algn="l">
              <a:buNone/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algn="l"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algn="l"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algn="l"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图片</a:t>
            </a:r>
            <a:r>
              <a:rPr lang="en-US" altLang="zh-CN" dirty="0"/>
              <a:t>+</a:t>
            </a:r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12192000" y="2536829"/>
            <a:ext cx="12192000" cy="8642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 sz="4000"/>
            </a:lvl1pPr>
          </a:lstStyle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DF6A38-2D16-464B-97CF-6C49D66EA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04821" y="135468"/>
            <a:ext cx="2924338" cy="246097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3521">
          <p15:clr>
            <a:srgbClr val="FBAE40"/>
          </p15:clr>
        </p15:guide>
        <p15:guide id="3" pos="32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+文字排版-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46402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图片</a:t>
            </a:r>
            <a:r>
              <a:rPr lang="en-US" altLang="zh-CN" dirty="0"/>
              <a:t>+</a:t>
            </a:r>
            <a:r>
              <a:rPr lang="zh-CN" altLang="en-US" dirty="0"/>
              <a:t>文字排版</a:t>
            </a:r>
            <a:r>
              <a:rPr lang="en-US" altLang="zh-CN" dirty="0"/>
              <a:t>-</a:t>
            </a:r>
            <a:r>
              <a:rPr lang="zh-CN" altLang="en-US" dirty="0"/>
              <a:t>左右</a:t>
            </a:r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341775" y="2898777"/>
            <a:ext cx="14010354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/>
            </a:lvl1pPr>
          </a:lstStyle>
          <a:p>
            <a:endParaRPr lang="en-US"/>
          </a:p>
        </p:txBody>
      </p:sp>
      <p:sp>
        <p:nvSpPr>
          <p:cNvPr id="6" name="内容占位符 11"/>
          <p:cNvSpPr>
            <a:spLocks noGrp="1"/>
          </p:cNvSpPr>
          <p:nvPr>
            <p:ph sz="quarter" idx="11"/>
          </p:nvPr>
        </p:nvSpPr>
        <p:spPr>
          <a:xfrm>
            <a:off x="1076329" y="2898776"/>
            <a:ext cx="7515222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+文字排版-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/>
            </a:lvl1pPr>
          </a:lstStyle>
          <a:p>
            <a:endParaRPr lang="en-US"/>
          </a:p>
        </p:txBody>
      </p:sp>
      <p:sp>
        <p:nvSpPr>
          <p:cNvPr id="4" name="标题 7"/>
          <p:cNvSpPr>
            <a:spLocks noGrp="1"/>
          </p:cNvSpPr>
          <p:nvPr>
            <p:ph type="title" hasCustomPrompt="1"/>
          </p:nvPr>
        </p:nvSpPr>
        <p:spPr>
          <a:xfrm>
            <a:off x="1031876" y="757872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图片</a:t>
            </a:r>
            <a:r>
              <a:rPr lang="en-US" altLang="zh-CN" dirty="0"/>
              <a:t>+</a:t>
            </a:r>
            <a:r>
              <a:rPr lang="zh-CN" altLang="en-US" dirty="0"/>
              <a:t>文字排版</a:t>
            </a:r>
            <a:r>
              <a:rPr lang="en-US" altLang="zh-CN" dirty="0"/>
              <a:t>-</a:t>
            </a:r>
            <a:r>
              <a:rPr lang="zh-CN" altLang="en-US" dirty="0"/>
              <a:t>上下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1076326" y="9198592"/>
            <a:ext cx="22275800" cy="3437908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幅画面中的幻灯片文字-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0653" y="1816100"/>
            <a:ext cx="10801350" cy="5041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40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全幅画面中的幻灯片文字</a:t>
            </a:r>
            <a:r>
              <a:rPr lang="en-US" altLang="zh-CN" dirty="0"/>
              <a:t>-</a:t>
            </a:r>
            <a:r>
              <a:rPr lang="zh-CN" altLang="en-US" dirty="0"/>
              <a:t>有标题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文字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四图文字排版</a:t>
            </a:r>
            <a:endParaRPr lang="en-US" dirty="0"/>
          </a:p>
        </p:txBody>
      </p:sp>
      <p:sp>
        <p:nvSpPr>
          <p:cNvPr id="4" name="内容占位符 11"/>
          <p:cNvSpPr>
            <a:spLocks noGrp="1"/>
          </p:cNvSpPr>
          <p:nvPr>
            <p:ph sz="quarter" idx="10"/>
          </p:nvPr>
        </p:nvSpPr>
        <p:spPr>
          <a:xfrm>
            <a:off x="1076329" y="11028703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1075898" y="2920575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图片占位符 8"/>
          <p:cNvSpPr>
            <a:spLocks noGrp="1"/>
          </p:cNvSpPr>
          <p:nvPr>
            <p:ph type="pic" sz="quarter" idx="15"/>
          </p:nvPr>
        </p:nvSpPr>
        <p:spPr>
          <a:xfrm>
            <a:off x="18095462" y="2920575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6"/>
          </p:nvPr>
        </p:nvSpPr>
        <p:spPr>
          <a:xfrm>
            <a:off x="6749086" y="2920575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图片占位符 8"/>
          <p:cNvSpPr>
            <a:spLocks noGrp="1"/>
          </p:cNvSpPr>
          <p:nvPr>
            <p:ph type="pic" sz="quarter" idx="17"/>
          </p:nvPr>
        </p:nvSpPr>
        <p:spPr>
          <a:xfrm>
            <a:off x="12422274" y="2920575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内容占位符 11"/>
          <p:cNvSpPr>
            <a:spLocks noGrp="1"/>
          </p:cNvSpPr>
          <p:nvPr>
            <p:ph sz="quarter" idx="18"/>
          </p:nvPr>
        </p:nvSpPr>
        <p:spPr>
          <a:xfrm>
            <a:off x="6749519" y="11028703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9"/>
          </p:nvPr>
        </p:nvSpPr>
        <p:spPr>
          <a:xfrm>
            <a:off x="12443611" y="11028703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16" name="内容占位符 11"/>
          <p:cNvSpPr>
            <a:spLocks noGrp="1"/>
          </p:cNvSpPr>
          <p:nvPr>
            <p:ph sz="quarter" idx="20"/>
          </p:nvPr>
        </p:nvSpPr>
        <p:spPr>
          <a:xfrm>
            <a:off x="18137703" y="11028703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图文字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六图文字排版</a:t>
            </a:r>
            <a:endParaRPr lang="en-US" dirty="0"/>
          </a:p>
        </p:txBody>
      </p:sp>
      <p:sp>
        <p:nvSpPr>
          <p:cNvPr id="16" name="内容占位符 11"/>
          <p:cNvSpPr>
            <a:spLocks noGrp="1"/>
          </p:cNvSpPr>
          <p:nvPr>
            <p:ph sz="quarter" idx="11"/>
          </p:nvPr>
        </p:nvSpPr>
        <p:spPr>
          <a:xfrm>
            <a:off x="1076329" y="2898776"/>
            <a:ext cx="7515222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9312279" y="289877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14088995" y="289877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19030955" y="289877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内容占位符 21"/>
          <p:cNvSpPr>
            <a:spLocks noGrp="1"/>
          </p:cNvSpPr>
          <p:nvPr>
            <p:ph sz="quarter" idx="15"/>
          </p:nvPr>
        </p:nvSpPr>
        <p:spPr>
          <a:xfrm>
            <a:off x="9312279" y="6061079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5" name="图片占位符 17"/>
          <p:cNvSpPr>
            <a:spLocks noGrp="1"/>
          </p:cNvSpPr>
          <p:nvPr>
            <p:ph type="pic" sz="quarter" idx="18"/>
          </p:nvPr>
        </p:nvSpPr>
        <p:spPr>
          <a:xfrm>
            <a:off x="9312279" y="757872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图片占位符 17"/>
          <p:cNvSpPr>
            <a:spLocks noGrp="1"/>
          </p:cNvSpPr>
          <p:nvPr>
            <p:ph type="pic" sz="quarter" idx="19"/>
          </p:nvPr>
        </p:nvSpPr>
        <p:spPr>
          <a:xfrm>
            <a:off x="14088995" y="757872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图片占位符 17"/>
          <p:cNvSpPr>
            <a:spLocks noGrp="1"/>
          </p:cNvSpPr>
          <p:nvPr>
            <p:ph type="pic" sz="quarter" idx="20"/>
          </p:nvPr>
        </p:nvSpPr>
        <p:spPr>
          <a:xfrm>
            <a:off x="19030955" y="757872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内容占位符 21"/>
          <p:cNvSpPr>
            <a:spLocks noGrp="1"/>
          </p:cNvSpPr>
          <p:nvPr>
            <p:ph sz="quarter" idx="21"/>
          </p:nvPr>
        </p:nvSpPr>
        <p:spPr>
          <a:xfrm>
            <a:off x="14088993" y="6061079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1" name="内容占位符 21"/>
          <p:cNvSpPr>
            <a:spLocks noGrp="1"/>
          </p:cNvSpPr>
          <p:nvPr>
            <p:ph sz="quarter" idx="22"/>
          </p:nvPr>
        </p:nvSpPr>
        <p:spPr>
          <a:xfrm>
            <a:off x="19030953" y="6061079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内容占位符 21"/>
          <p:cNvSpPr>
            <a:spLocks noGrp="1"/>
          </p:cNvSpPr>
          <p:nvPr>
            <p:ph sz="quarter" idx="23"/>
          </p:nvPr>
        </p:nvSpPr>
        <p:spPr>
          <a:xfrm>
            <a:off x="9312279" y="10749737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2" name="内容占位符 21"/>
          <p:cNvSpPr>
            <a:spLocks noGrp="1"/>
          </p:cNvSpPr>
          <p:nvPr>
            <p:ph sz="quarter" idx="24"/>
          </p:nvPr>
        </p:nvSpPr>
        <p:spPr>
          <a:xfrm>
            <a:off x="14088993" y="10749737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3" name="内容占位符 21"/>
          <p:cNvSpPr>
            <a:spLocks noGrp="1"/>
          </p:cNvSpPr>
          <p:nvPr>
            <p:ph sz="quarter" idx="25"/>
          </p:nvPr>
        </p:nvSpPr>
        <p:spPr>
          <a:xfrm>
            <a:off x="19030953" y="10749737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及表格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文字及表格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1076329" y="2898776"/>
            <a:ext cx="7515222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表格占位符 6"/>
          <p:cNvSpPr>
            <a:spLocks noGrp="1"/>
          </p:cNvSpPr>
          <p:nvPr>
            <p:ph type="tbl" sz="quarter" idx="12"/>
          </p:nvPr>
        </p:nvSpPr>
        <p:spPr>
          <a:xfrm>
            <a:off x="9312277" y="2898779"/>
            <a:ext cx="14039850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及表格2-两部分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文字及表格</a:t>
            </a:r>
            <a:r>
              <a:rPr lang="en-US" altLang="zh-CN" dirty="0"/>
              <a:t>-</a:t>
            </a:r>
            <a:r>
              <a:rPr lang="zh-CN" altLang="en-US" dirty="0"/>
              <a:t>两部分表格</a:t>
            </a:r>
            <a:endParaRPr lang="en-US" dirty="0"/>
          </a:p>
        </p:txBody>
      </p:sp>
      <p:sp>
        <p:nvSpPr>
          <p:cNvPr id="5" name="表格占位符 6"/>
          <p:cNvSpPr>
            <a:spLocks noGrp="1"/>
          </p:cNvSpPr>
          <p:nvPr>
            <p:ph type="tbl" sz="quarter" idx="13"/>
          </p:nvPr>
        </p:nvSpPr>
        <p:spPr>
          <a:xfrm>
            <a:off x="1075901" y="2898779"/>
            <a:ext cx="10388222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表格占位符 6"/>
          <p:cNvSpPr>
            <a:spLocks noGrp="1"/>
          </p:cNvSpPr>
          <p:nvPr>
            <p:ph type="tbl" sz="quarter" idx="14"/>
          </p:nvPr>
        </p:nvSpPr>
        <p:spPr>
          <a:xfrm>
            <a:off x="12963907" y="2898779"/>
            <a:ext cx="10388222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-时间轴-含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时间轴</a:t>
            </a:r>
            <a:r>
              <a:rPr lang="en-US" altLang="zh-CN" dirty="0"/>
              <a:t>-</a:t>
            </a:r>
            <a:r>
              <a:rPr lang="zh-CN" altLang="en-US" dirty="0"/>
              <a:t>含图片</a:t>
            </a:r>
            <a:endParaRPr lang="en-US" dirty="0"/>
          </a:p>
        </p:txBody>
      </p:sp>
      <p:sp>
        <p:nvSpPr>
          <p:cNvPr id="10" name="Right Arrow 2"/>
          <p:cNvSpPr/>
          <p:nvPr userDrawn="1"/>
        </p:nvSpPr>
        <p:spPr>
          <a:xfrm>
            <a:off x="1075901" y="7465702"/>
            <a:ext cx="22320250" cy="273444"/>
          </a:xfrm>
          <a:prstGeom prst="rightArrow">
            <a:avLst>
              <a:gd name="adj1" fmla="val 49076"/>
              <a:gd name="adj2" fmla="val 65543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2300751" y="4502830"/>
            <a:ext cx="3638550" cy="177482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18" name="内容占位符 16"/>
          <p:cNvSpPr>
            <a:spLocks noGrp="1"/>
          </p:cNvSpPr>
          <p:nvPr>
            <p:ph sz="quarter" idx="11" hasCustomPrompt="1"/>
          </p:nvPr>
        </p:nvSpPr>
        <p:spPr>
          <a:xfrm>
            <a:off x="2300751" y="6468819"/>
            <a:ext cx="3638550" cy="6726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19" name="内容占位符 16"/>
          <p:cNvSpPr>
            <a:spLocks noGrp="1"/>
          </p:cNvSpPr>
          <p:nvPr>
            <p:ph sz="quarter" idx="12" hasCustomPrompt="1"/>
          </p:nvPr>
        </p:nvSpPr>
        <p:spPr>
          <a:xfrm>
            <a:off x="10977393" y="4502830"/>
            <a:ext cx="3638550" cy="177482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20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19776131" y="4502830"/>
            <a:ext cx="3638550" cy="177482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21" name="内容占位符 16"/>
          <p:cNvSpPr>
            <a:spLocks noGrp="1"/>
          </p:cNvSpPr>
          <p:nvPr>
            <p:ph sz="quarter" idx="14" hasCustomPrompt="1"/>
          </p:nvPr>
        </p:nvSpPr>
        <p:spPr>
          <a:xfrm>
            <a:off x="10996443" y="6468819"/>
            <a:ext cx="3638550" cy="6726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年份</a:t>
            </a:r>
            <a:endParaRPr lang="en-US" dirty="0"/>
          </a:p>
        </p:txBody>
      </p:sp>
      <p:sp>
        <p:nvSpPr>
          <p:cNvPr id="22" name="内容占位符 16"/>
          <p:cNvSpPr>
            <a:spLocks noGrp="1"/>
          </p:cNvSpPr>
          <p:nvPr>
            <p:ph sz="quarter" idx="15" hasCustomPrompt="1"/>
          </p:nvPr>
        </p:nvSpPr>
        <p:spPr>
          <a:xfrm>
            <a:off x="19776129" y="6468819"/>
            <a:ext cx="3638550" cy="6726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23" name="内容占位符 16"/>
          <p:cNvSpPr>
            <a:spLocks noGrp="1"/>
          </p:cNvSpPr>
          <p:nvPr>
            <p:ph sz="quarter" idx="16" hasCustomPrompt="1"/>
          </p:nvPr>
        </p:nvSpPr>
        <p:spPr>
          <a:xfrm>
            <a:off x="15407527" y="8169137"/>
            <a:ext cx="3638550" cy="67269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24" name="内容占位符 16"/>
          <p:cNvSpPr>
            <a:spLocks noGrp="1"/>
          </p:cNvSpPr>
          <p:nvPr>
            <p:ph sz="quarter" idx="17" hasCustomPrompt="1"/>
          </p:nvPr>
        </p:nvSpPr>
        <p:spPr>
          <a:xfrm>
            <a:off x="15407527" y="9034788"/>
            <a:ext cx="3638550" cy="17748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25" name="内容占位符 16"/>
          <p:cNvSpPr>
            <a:spLocks noGrp="1"/>
          </p:cNvSpPr>
          <p:nvPr>
            <p:ph sz="quarter" idx="18" hasCustomPrompt="1"/>
          </p:nvPr>
        </p:nvSpPr>
        <p:spPr>
          <a:xfrm>
            <a:off x="6541017" y="8169137"/>
            <a:ext cx="3638550" cy="67269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26" name="内容占位符 16"/>
          <p:cNvSpPr>
            <a:spLocks noGrp="1"/>
          </p:cNvSpPr>
          <p:nvPr>
            <p:ph sz="quarter" idx="19" hasCustomPrompt="1"/>
          </p:nvPr>
        </p:nvSpPr>
        <p:spPr>
          <a:xfrm>
            <a:off x="6541017" y="9034788"/>
            <a:ext cx="3638550" cy="17748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员展示-8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人员展示</a:t>
            </a:r>
            <a:r>
              <a:rPr lang="en-US" altLang="zh-CN" dirty="0"/>
              <a:t>-8</a:t>
            </a:r>
            <a:r>
              <a:rPr lang="zh-CN" altLang="en-US" dirty="0"/>
              <a:t>人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937618" y="5833221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937618" y="6621147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10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937621" y="2536829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458552" y="5833221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8458552" y="6621147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20"/>
          </p:nvPr>
        </p:nvSpPr>
        <p:spPr>
          <a:xfrm>
            <a:off x="8458553" y="2536829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12979484" y="5833221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/>
          </p:nvPr>
        </p:nvSpPr>
        <p:spPr>
          <a:xfrm>
            <a:off x="12979484" y="6621147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8" name="图片占位符 8"/>
          <p:cNvSpPr>
            <a:spLocks noGrp="1"/>
          </p:cNvSpPr>
          <p:nvPr>
            <p:ph type="pic" sz="quarter" idx="26"/>
          </p:nvPr>
        </p:nvSpPr>
        <p:spPr>
          <a:xfrm>
            <a:off x="12979485" y="2536829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30"/>
          </p:nvPr>
        </p:nvSpPr>
        <p:spPr>
          <a:xfrm>
            <a:off x="17500412" y="5833221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31"/>
          </p:nvPr>
        </p:nvSpPr>
        <p:spPr>
          <a:xfrm>
            <a:off x="17500412" y="6621147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34" name="图片占位符 8"/>
          <p:cNvSpPr>
            <a:spLocks noGrp="1"/>
          </p:cNvSpPr>
          <p:nvPr>
            <p:ph type="pic" sz="quarter" idx="32"/>
          </p:nvPr>
        </p:nvSpPr>
        <p:spPr>
          <a:xfrm>
            <a:off x="17500415" y="2536829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62" name="文本占位符 6"/>
          <p:cNvSpPr>
            <a:spLocks noGrp="1"/>
          </p:cNvSpPr>
          <p:nvPr>
            <p:ph type="body" sz="quarter" idx="33"/>
          </p:nvPr>
        </p:nvSpPr>
        <p:spPr>
          <a:xfrm>
            <a:off x="3937618" y="11131421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34"/>
          </p:nvPr>
        </p:nvSpPr>
        <p:spPr>
          <a:xfrm>
            <a:off x="3937618" y="12015599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4" name="图片占位符 8"/>
          <p:cNvSpPr>
            <a:spLocks noGrp="1"/>
          </p:cNvSpPr>
          <p:nvPr>
            <p:ph type="pic" sz="quarter" idx="35"/>
          </p:nvPr>
        </p:nvSpPr>
        <p:spPr>
          <a:xfrm>
            <a:off x="3937621" y="7770861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65" name="文本占位符 6"/>
          <p:cNvSpPr>
            <a:spLocks noGrp="1"/>
          </p:cNvSpPr>
          <p:nvPr>
            <p:ph type="body" sz="quarter" idx="36"/>
          </p:nvPr>
        </p:nvSpPr>
        <p:spPr>
          <a:xfrm>
            <a:off x="8458552" y="11131421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6" name="文本占位符 6"/>
          <p:cNvSpPr>
            <a:spLocks noGrp="1"/>
          </p:cNvSpPr>
          <p:nvPr>
            <p:ph type="body" sz="quarter" idx="37"/>
          </p:nvPr>
        </p:nvSpPr>
        <p:spPr>
          <a:xfrm>
            <a:off x="8458552" y="12015599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7" name="图片占位符 8"/>
          <p:cNvSpPr>
            <a:spLocks noGrp="1"/>
          </p:cNvSpPr>
          <p:nvPr>
            <p:ph type="pic" sz="quarter" idx="38"/>
          </p:nvPr>
        </p:nvSpPr>
        <p:spPr>
          <a:xfrm>
            <a:off x="8458553" y="7770861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68" name="文本占位符 6"/>
          <p:cNvSpPr>
            <a:spLocks noGrp="1"/>
          </p:cNvSpPr>
          <p:nvPr>
            <p:ph type="body" sz="quarter" idx="39"/>
          </p:nvPr>
        </p:nvSpPr>
        <p:spPr>
          <a:xfrm>
            <a:off x="12979484" y="11131421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9" name="文本占位符 6"/>
          <p:cNvSpPr>
            <a:spLocks noGrp="1"/>
          </p:cNvSpPr>
          <p:nvPr>
            <p:ph type="body" sz="quarter" idx="40"/>
          </p:nvPr>
        </p:nvSpPr>
        <p:spPr>
          <a:xfrm>
            <a:off x="12979484" y="12015599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70" name="图片占位符 8"/>
          <p:cNvSpPr>
            <a:spLocks noGrp="1"/>
          </p:cNvSpPr>
          <p:nvPr>
            <p:ph type="pic" sz="quarter" idx="41"/>
          </p:nvPr>
        </p:nvSpPr>
        <p:spPr>
          <a:xfrm>
            <a:off x="12979485" y="7770861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71" name="文本占位符 6"/>
          <p:cNvSpPr>
            <a:spLocks noGrp="1"/>
          </p:cNvSpPr>
          <p:nvPr>
            <p:ph type="body" sz="quarter" idx="42"/>
          </p:nvPr>
        </p:nvSpPr>
        <p:spPr>
          <a:xfrm>
            <a:off x="17500412" y="11131421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72" name="文本占位符 6"/>
          <p:cNvSpPr>
            <a:spLocks noGrp="1"/>
          </p:cNvSpPr>
          <p:nvPr>
            <p:ph type="body" sz="quarter" idx="43"/>
          </p:nvPr>
        </p:nvSpPr>
        <p:spPr>
          <a:xfrm>
            <a:off x="17500412" y="12015599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73" name="图片占位符 8"/>
          <p:cNvSpPr>
            <a:spLocks noGrp="1"/>
          </p:cNvSpPr>
          <p:nvPr>
            <p:ph type="pic" sz="quarter" idx="44"/>
          </p:nvPr>
        </p:nvSpPr>
        <p:spPr>
          <a:xfrm>
            <a:off x="17500415" y="7770861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sz="quarter" idx="10"/>
          </p:nvPr>
        </p:nvSpPr>
        <p:spPr>
          <a:xfrm>
            <a:off x="1050927" y="2898777"/>
            <a:ext cx="6410326" cy="96710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内容占位符 9"/>
          <p:cNvSpPr>
            <a:spLocks noGrp="1"/>
          </p:cNvSpPr>
          <p:nvPr>
            <p:ph sz="quarter" idx="11"/>
          </p:nvPr>
        </p:nvSpPr>
        <p:spPr>
          <a:xfrm>
            <a:off x="8996363" y="2898777"/>
            <a:ext cx="6410326" cy="96710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内容占位符 9"/>
          <p:cNvSpPr>
            <a:spLocks noGrp="1"/>
          </p:cNvSpPr>
          <p:nvPr>
            <p:ph sz="quarter" idx="12"/>
          </p:nvPr>
        </p:nvSpPr>
        <p:spPr>
          <a:xfrm>
            <a:off x="16941801" y="2898777"/>
            <a:ext cx="6410326" cy="96710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932942" y="736600"/>
            <a:ext cx="558584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1828800" hangingPunct="1"/>
            <a:r>
              <a:rPr lang="zh-CN" altLang="en-US" sz="5600" kern="12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目录</a:t>
            </a:r>
            <a:endParaRPr lang="en-US" sz="5600" kern="1200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架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/>
          <p:cNvSpPr/>
          <p:nvPr userDrawn="1"/>
        </p:nvSpPr>
        <p:spPr>
          <a:xfrm>
            <a:off x="15324866" y="4706536"/>
            <a:ext cx="4839440" cy="6121344"/>
          </a:xfrm>
          <a:prstGeom prst="rect">
            <a:avLst/>
          </a:prstGeom>
          <a:solidFill>
            <a:srgbClr val="B4C3D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19" name="Rectangle 19"/>
          <p:cNvSpPr/>
          <p:nvPr userDrawn="1"/>
        </p:nvSpPr>
        <p:spPr>
          <a:xfrm>
            <a:off x="9818778" y="4706536"/>
            <a:ext cx="4839440" cy="6121344"/>
          </a:xfrm>
          <a:prstGeom prst="rect">
            <a:avLst/>
          </a:prstGeom>
          <a:solidFill>
            <a:srgbClr val="B4C3D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目标架构</a:t>
            </a:r>
            <a:endParaRPr lang="en-US" dirty="0"/>
          </a:p>
        </p:txBody>
      </p:sp>
      <p:sp>
        <p:nvSpPr>
          <p:cNvPr id="5" name="Rectangle 19"/>
          <p:cNvSpPr/>
          <p:nvPr userDrawn="1"/>
        </p:nvSpPr>
        <p:spPr>
          <a:xfrm>
            <a:off x="4312692" y="4706536"/>
            <a:ext cx="4839440" cy="6121344"/>
          </a:xfrm>
          <a:prstGeom prst="rect">
            <a:avLst/>
          </a:prstGeom>
          <a:solidFill>
            <a:srgbClr val="B4C3D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8" name="Triangle 5"/>
          <p:cNvSpPr/>
          <p:nvPr userDrawn="1"/>
        </p:nvSpPr>
        <p:spPr>
          <a:xfrm>
            <a:off x="2111374" y="2030689"/>
            <a:ext cx="20161252" cy="2236514"/>
          </a:xfrm>
          <a:prstGeom prst="triangle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9" name="Trapezoid 6"/>
          <p:cNvSpPr/>
          <p:nvPr userDrawn="1"/>
        </p:nvSpPr>
        <p:spPr>
          <a:xfrm>
            <a:off x="2111374" y="11207295"/>
            <a:ext cx="20148192" cy="1410158"/>
          </a:xfrm>
          <a:prstGeom prst="trapezoid">
            <a:avLst>
              <a:gd name="adj" fmla="val 89407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10" name="Text Placeholder 3"/>
          <p:cNvSpPr>
            <a:spLocks noGrp="1"/>
          </p:cNvSpPr>
          <p:nvPr userDrawn="1">
            <p:ph type="body" sz="half" idx="104" hasCustomPrompt="1"/>
          </p:nvPr>
        </p:nvSpPr>
        <p:spPr>
          <a:xfrm>
            <a:off x="7705309" y="2841169"/>
            <a:ext cx="8973386" cy="61555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 userDrawn="1">
            <p:ph sz="half" idx="106"/>
          </p:nvPr>
        </p:nvSpPr>
        <p:spPr>
          <a:xfrm>
            <a:off x="4858604" y="5268037"/>
            <a:ext cx="3821732" cy="5128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Arial" charset="0"/>
              <a:buNone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432000" indent="-4320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864000" indent="-432000">
              <a:spcBef>
                <a:spcPts val="0"/>
              </a:spcBef>
              <a:spcAft>
                <a:spcPts val="1200"/>
              </a:spcAft>
              <a:buFont typeface="LucidaGrande" charset="0"/>
              <a:buChar char="-"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200"/>
              </a:spcAft>
              <a:buNone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09" hasCustomPrompt="1"/>
          </p:nvPr>
        </p:nvSpPr>
        <p:spPr>
          <a:xfrm>
            <a:off x="5553119" y="11623883"/>
            <a:ext cx="13277766" cy="61555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10"/>
          </p:nvPr>
        </p:nvSpPr>
        <p:spPr>
          <a:xfrm>
            <a:off x="10346162" y="5268037"/>
            <a:ext cx="3821732" cy="5128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Arial" charset="0"/>
              <a:buNone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432000" indent="-4320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864000" indent="-432000">
              <a:spcBef>
                <a:spcPts val="0"/>
              </a:spcBef>
              <a:spcAft>
                <a:spcPts val="1200"/>
              </a:spcAft>
              <a:buFont typeface="LucidaGrande" charset="0"/>
              <a:buChar char="-"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200"/>
              </a:spcAft>
              <a:buNone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11"/>
          </p:nvPr>
        </p:nvSpPr>
        <p:spPr>
          <a:xfrm>
            <a:off x="15833720" y="5268037"/>
            <a:ext cx="3821732" cy="5128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Arial" charset="0"/>
              <a:buNone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432000" indent="-4320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864000" indent="-432000">
              <a:spcBef>
                <a:spcPts val="0"/>
              </a:spcBef>
              <a:spcAft>
                <a:spcPts val="1200"/>
              </a:spcAft>
              <a:buFont typeface="LucidaGrande" charset="0"/>
              <a:buChar char="-"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200"/>
              </a:spcAft>
              <a:buNone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要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关键要点</a:t>
            </a:r>
            <a:endParaRPr lang="en-US" dirty="0"/>
          </a:p>
        </p:txBody>
      </p:sp>
      <p:sp>
        <p:nvSpPr>
          <p:cNvPr id="4" name="Oval 24"/>
          <p:cNvSpPr/>
          <p:nvPr userDrawn="1"/>
        </p:nvSpPr>
        <p:spPr>
          <a:xfrm>
            <a:off x="1058559" y="5754931"/>
            <a:ext cx="3975146" cy="3975146"/>
          </a:xfrm>
          <a:prstGeom prst="ellipse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5" name="Oval 25"/>
          <p:cNvSpPr/>
          <p:nvPr userDrawn="1"/>
        </p:nvSpPr>
        <p:spPr>
          <a:xfrm>
            <a:off x="5644833" y="5754933"/>
            <a:ext cx="3975146" cy="3975146"/>
          </a:xfrm>
          <a:prstGeom prst="ellipse">
            <a:avLst/>
          </a:prstGeom>
          <a:solidFill>
            <a:srgbClr val="D7E1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6" name="Oval 26"/>
          <p:cNvSpPr/>
          <p:nvPr userDrawn="1"/>
        </p:nvSpPr>
        <p:spPr>
          <a:xfrm>
            <a:off x="14817387" y="5754931"/>
            <a:ext cx="3975146" cy="3975146"/>
          </a:xfrm>
          <a:prstGeom prst="ellipse">
            <a:avLst/>
          </a:prstGeom>
          <a:solidFill>
            <a:srgbClr val="73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7" name="Oval 27"/>
          <p:cNvSpPr/>
          <p:nvPr userDrawn="1"/>
        </p:nvSpPr>
        <p:spPr>
          <a:xfrm>
            <a:off x="19403663" y="5754933"/>
            <a:ext cx="3975146" cy="3975146"/>
          </a:xfrm>
          <a:prstGeom prst="ellipse">
            <a:avLst/>
          </a:prstGeom>
          <a:solidFill>
            <a:srgbClr val="2837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8" name="Oval 28"/>
          <p:cNvSpPr/>
          <p:nvPr userDrawn="1"/>
        </p:nvSpPr>
        <p:spPr>
          <a:xfrm>
            <a:off x="10231111" y="5754931"/>
            <a:ext cx="3975146" cy="3975146"/>
          </a:xfrm>
          <a:prstGeom prst="ellipse">
            <a:avLst/>
          </a:prstGeom>
          <a:solidFill>
            <a:srgbClr val="08A8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11377" y="3257549"/>
            <a:ext cx="20161250" cy="4985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36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76044" y="4803755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6062320" y="4803755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0648596" y="4803755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5234872" y="4759117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9821148" y="4763387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476044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6062320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10648596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15234872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19821148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因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四因素</a:t>
            </a:r>
            <a:endParaRPr lang="en-US" dirty="0"/>
          </a:p>
        </p:txBody>
      </p:sp>
      <p:sp>
        <p:nvSpPr>
          <p:cNvPr id="4" name="Rectangle 2"/>
          <p:cNvSpPr/>
          <p:nvPr userDrawn="1"/>
        </p:nvSpPr>
        <p:spPr>
          <a:xfrm>
            <a:off x="8262518" y="6338068"/>
            <a:ext cx="7924556" cy="2626812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432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5" name="Rectangle 34"/>
          <p:cNvSpPr/>
          <p:nvPr userDrawn="1"/>
        </p:nvSpPr>
        <p:spPr>
          <a:xfrm>
            <a:off x="1031879" y="2910870"/>
            <a:ext cx="10635214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432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4" hasCustomPrompt="1"/>
          </p:nvPr>
        </p:nvSpPr>
        <p:spPr>
          <a:xfrm>
            <a:off x="1369265" y="3076004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7" name="Rectangle 41"/>
          <p:cNvSpPr/>
          <p:nvPr userDrawn="1"/>
        </p:nvSpPr>
        <p:spPr>
          <a:xfrm>
            <a:off x="12699498" y="2910870"/>
            <a:ext cx="10707120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28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5" hasCustomPrompt="1"/>
          </p:nvPr>
        </p:nvSpPr>
        <p:spPr>
          <a:xfrm>
            <a:off x="13084725" y="3076004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9" name="Rectangle 43"/>
          <p:cNvSpPr/>
          <p:nvPr userDrawn="1"/>
        </p:nvSpPr>
        <p:spPr>
          <a:xfrm>
            <a:off x="1068076" y="11505336"/>
            <a:ext cx="10707120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28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06" hasCustomPrompt="1"/>
          </p:nvPr>
        </p:nvSpPr>
        <p:spPr>
          <a:xfrm>
            <a:off x="1381109" y="11665378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1" name="Rectangle 45"/>
          <p:cNvSpPr/>
          <p:nvPr userDrawn="1"/>
        </p:nvSpPr>
        <p:spPr>
          <a:xfrm>
            <a:off x="12699498" y="11505336"/>
            <a:ext cx="10707120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2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7" hasCustomPrompt="1"/>
          </p:nvPr>
        </p:nvSpPr>
        <p:spPr>
          <a:xfrm>
            <a:off x="13084725" y="11665378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8" hasCustomPrompt="1"/>
          </p:nvPr>
        </p:nvSpPr>
        <p:spPr>
          <a:xfrm>
            <a:off x="8738263" y="7412949"/>
            <a:ext cx="6973074" cy="47705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09"/>
          </p:nvPr>
        </p:nvSpPr>
        <p:spPr>
          <a:xfrm>
            <a:off x="1412024" y="4098485"/>
            <a:ext cx="6180444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10"/>
          </p:nvPr>
        </p:nvSpPr>
        <p:spPr>
          <a:xfrm>
            <a:off x="16807464" y="4098485"/>
            <a:ext cx="6183884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11"/>
          </p:nvPr>
        </p:nvSpPr>
        <p:spPr>
          <a:xfrm>
            <a:off x="1412027" y="8251127"/>
            <a:ext cx="6190042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12"/>
          </p:nvPr>
        </p:nvSpPr>
        <p:spPr>
          <a:xfrm>
            <a:off x="16839722" y="8251127"/>
            <a:ext cx="6183884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grpSp>
        <p:nvGrpSpPr>
          <p:cNvPr id="18" name="Group 52"/>
          <p:cNvGrpSpPr/>
          <p:nvPr userDrawn="1"/>
        </p:nvGrpSpPr>
        <p:grpSpPr>
          <a:xfrm>
            <a:off x="1031876" y="2898776"/>
            <a:ext cx="22320252" cy="9368788"/>
            <a:chOff x="348191" y="984859"/>
            <a:chExt cx="8447618" cy="4276116"/>
          </a:xfrm>
        </p:grpSpPr>
        <p:cxnSp>
          <p:nvCxnSpPr>
            <p:cNvPr id="19" name="Straight Connector 53"/>
            <p:cNvCxnSpPr/>
            <p:nvPr userDrawn="1"/>
          </p:nvCxnSpPr>
          <p:spPr>
            <a:xfrm>
              <a:off x="2933700" y="2412999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4"/>
            <p:cNvCxnSpPr/>
            <p:nvPr userDrawn="1"/>
          </p:nvCxnSpPr>
          <p:spPr>
            <a:xfrm>
              <a:off x="2933700" y="3869265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5"/>
            <p:cNvCxnSpPr/>
            <p:nvPr userDrawn="1"/>
          </p:nvCxnSpPr>
          <p:spPr>
            <a:xfrm rot="16200000">
              <a:off x="2606677" y="2733675"/>
              <a:ext cx="6540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6"/>
            <p:cNvCxnSpPr/>
            <p:nvPr userDrawn="1"/>
          </p:nvCxnSpPr>
          <p:spPr>
            <a:xfrm rot="16200000">
              <a:off x="2605295" y="3547858"/>
              <a:ext cx="65681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7"/>
            <p:cNvCxnSpPr/>
            <p:nvPr userDrawn="1"/>
          </p:nvCxnSpPr>
          <p:spPr>
            <a:xfrm rot="16200000">
              <a:off x="5883273" y="2740023"/>
              <a:ext cx="654053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8"/>
            <p:cNvCxnSpPr/>
            <p:nvPr userDrawn="1"/>
          </p:nvCxnSpPr>
          <p:spPr>
            <a:xfrm rot="16200000">
              <a:off x="5881893" y="3547858"/>
              <a:ext cx="65681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59"/>
            <p:cNvCxnSpPr/>
            <p:nvPr userDrawn="1"/>
          </p:nvCxnSpPr>
          <p:spPr>
            <a:xfrm>
              <a:off x="4648200" y="2412999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60"/>
            <p:cNvCxnSpPr/>
            <p:nvPr userDrawn="1"/>
          </p:nvCxnSpPr>
          <p:spPr>
            <a:xfrm>
              <a:off x="4648200" y="3869265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61"/>
            <p:cNvCxnSpPr/>
            <p:nvPr userDrawn="1"/>
          </p:nvCxnSpPr>
          <p:spPr>
            <a:xfrm>
              <a:off x="348191" y="3067050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62"/>
            <p:cNvCxnSpPr/>
            <p:nvPr userDrawn="1"/>
          </p:nvCxnSpPr>
          <p:spPr>
            <a:xfrm>
              <a:off x="348191" y="3221565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63"/>
            <p:cNvCxnSpPr/>
            <p:nvPr userDrawn="1"/>
          </p:nvCxnSpPr>
          <p:spPr>
            <a:xfrm>
              <a:off x="6207124" y="3067050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64"/>
            <p:cNvCxnSpPr/>
            <p:nvPr userDrawn="1"/>
          </p:nvCxnSpPr>
          <p:spPr>
            <a:xfrm>
              <a:off x="6207124" y="3221565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5"/>
            <p:cNvCxnSpPr/>
            <p:nvPr userDrawn="1"/>
          </p:nvCxnSpPr>
          <p:spPr>
            <a:xfrm rot="16200000">
              <a:off x="3800476" y="4562475"/>
              <a:ext cx="139700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6"/>
            <p:cNvCxnSpPr/>
            <p:nvPr userDrawn="1"/>
          </p:nvCxnSpPr>
          <p:spPr>
            <a:xfrm rot="16200000">
              <a:off x="3954991" y="4562475"/>
              <a:ext cx="139700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67"/>
            <p:cNvCxnSpPr/>
            <p:nvPr userDrawn="1"/>
          </p:nvCxnSpPr>
          <p:spPr>
            <a:xfrm flipV="1">
              <a:off x="4498977" y="984859"/>
              <a:ext cx="1" cy="1433431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68"/>
            <p:cNvCxnSpPr/>
            <p:nvPr userDrawn="1"/>
          </p:nvCxnSpPr>
          <p:spPr>
            <a:xfrm flipV="1">
              <a:off x="4653492" y="984859"/>
              <a:ext cx="1" cy="1433431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殊矩阵-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特殊矩阵</a:t>
            </a:r>
            <a:r>
              <a:rPr lang="en-US" altLang="zh-CN" dirty="0"/>
              <a:t>-</a:t>
            </a:r>
            <a:r>
              <a:rPr lang="zh-CN" altLang="en-US" dirty="0"/>
              <a:t>对比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7" hasCustomPrompt="1"/>
          </p:nvPr>
        </p:nvSpPr>
        <p:spPr>
          <a:xfrm>
            <a:off x="1075898" y="8351890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chemeClr val="accent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1" name="Oval 2"/>
          <p:cNvSpPr/>
          <p:nvPr userDrawn="1"/>
        </p:nvSpPr>
        <p:spPr>
          <a:xfrm>
            <a:off x="5470786" y="4415784"/>
            <a:ext cx="1639244" cy="1628940"/>
          </a:xfrm>
          <a:prstGeom prst="ellipse">
            <a:avLst/>
          </a:prstGeom>
          <a:solidFill>
            <a:srgbClr val="647D96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 dirty="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1082800" y="3866608"/>
            <a:ext cx="3841672" cy="2769324"/>
            <a:chOff x="541400" y="1948647"/>
            <a:chExt cx="1920836" cy="1335734"/>
          </a:xfrm>
        </p:grpSpPr>
        <p:cxnSp>
          <p:nvCxnSpPr>
            <p:cNvPr id="9" name="Straight Connector 4"/>
            <p:cNvCxnSpPr/>
            <p:nvPr userDrawn="1"/>
          </p:nvCxnSpPr>
          <p:spPr>
            <a:xfrm>
              <a:off x="541400" y="2018859"/>
              <a:ext cx="1707832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39"/>
            <p:cNvCxnSpPr/>
            <p:nvPr userDrawn="1"/>
          </p:nvCxnSpPr>
          <p:spPr>
            <a:xfrm rot="3294450">
              <a:off x="2092130" y="2318753"/>
              <a:ext cx="740211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3"/>
            <p:cNvCxnSpPr/>
            <p:nvPr userDrawn="1"/>
          </p:nvCxnSpPr>
          <p:spPr>
            <a:xfrm rot="18305550" flipV="1">
              <a:off x="2092130" y="2914276"/>
              <a:ext cx="740211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2"/>
            <p:cNvCxnSpPr/>
            <p:nvPr userDrawn="1"/>
          </p:nvCxnSpPr>
          <p:spPr>
            <a:xfrm flipV="1">
              <a:off x="541400" y="3214170"/>
              <a:ext cx="1707832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/>
          <p:cNvGrpSpPr/>
          <p:nvPr userDrawn="1"/>
        </p:nvGrpSpPr>
        <p:grpSpPr>
          <a:xfrm>
            <a:off x="7648091" y="3856101"/>
            <a:ext cx="3841670" cy="2769326"/>
            <a:chOff x="3454440" y="1948647"/>
            <a:chExt cx="1920835" cy="1335734"/>
          </a:xfrm>
        </p:grpSpPr>
        <p:cxnSp>
          <p:nvCxnSpPr>
            <p:cNvPr id="7" name="Straight Connector 61"/>
            <p:cNvCxnSpPr/>
            <p:nvPr userDrawn="1"/>
          </p:nvCxnSpPr>
          <p:spPr>
            <a:xfrm flipH="1">
              <a:off x="3662511" y="2018859"/>
              <a:ext cx="1712764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3"/>
            <p:cNvCxnSpPr/>
            <p:nvPr userDrawn="1"/>
          </p:nvCxnSpPr>
          <p:spPr>
            <a:xfrm flipH="1" flipV="1">
              <a:off x="3662511" y="3214170"/>
              <a:ext cx="1712764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2"/>
            <p:cNvCxnSpPr/>
            <p:nvPr userDrawn="1"/>
          </p:nvCxnSpPr>
          <p:spPr>
            <a:xfrm rot="18305550" flipH="1">
              <a:off x="3084334" y="2318753"/>
              <a:ext cx="74021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4"/>
            <p:cNvCxnSpPr/>
            <p:nvPr userDrawn="1"/>
          </p:nvCxnSpPr>
          <p:spPr>
            <a:xfrm rot="3294450" flipH="1" flipV="1">
              <a:off x="3084334" y="2914276"/>
              <a:ext cx="74021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5"/>
          <p:cNvSpPr/>
          <p:nvPr userDrawn="1"/>
        </p:nvSpPr>
        <p:spPr>
          <a:xfrm>
            <a:off x="16786379" y="9753640"/>
            <a:ext cx="2032622" cy="192946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 dirty="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28" name="Pentagon 94"/>
          <p:cNvSpPr/>
          <p:nvPr userDrawn="1"/>
        </p:nvSpPr>
        <p:spPr>
          <a:xfrm flipH="1">
            <a:off x="18821958" y="4006772"/>
            <a:ext cx="4530168" cy="2561992"/>
          </a:xfrm>
          <a:prstGeom prst="homePlate">
            <a:avLst>
              <a:gd name="adj" fmla="val 35479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29" name="Pentagon 93"/>
          <p:cNvSpPr/>
          <p:nvPr userDrawn="1"/>
        </p:nvSpPr>
        <p:spPr>
          <a:xfrm>
            <a:off x="12226112" y="4006411"/>
            <a:ext cx="4506044" cy="2492818"/>
          </a:xfrm>
          <a:prstGeom prst="homePlate">
            <a:avLst>
              <a:gd name="adj" fmla="val 35479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31" name="Content Placeholder 2"/>
          <p:cNvSpPr>
            <a:spLocks noGrp="1"/>
          </p:cNvSpPr>
          <p:nvPr userDrawn="1">
            <p:ph sz="half" idx="111"/>
          </p:nvPr>
        </p:nvSpPr>
        <p:spPr>
          <a:xfrm>
            <a:off x="12226113" y="4251776"/>
            <a:ext cx="3472366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 algn="r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 userDrawn="1">
            <p:ph sz="half" idx="112"/>
          </p:nvPr>
        </p:nvSpPr>
        <p:spPr>
          <a:xfrm>
            <a:off x="19766962" y="4251776"/>
            <a:ext cx="358516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 userDrawn="1">
            <p:ph type="body" sz="half" idx="113" hasCustomPrompt="1"/>
          </p:nvPr>
        </p:nvSpPr>
        <p:spPr>
          <a:xfrm>
            <a:off x="12226112" y="2933932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9" name="Text Placeholder 3"/>
          <p:cNvSpPr>
            <a:spLocks noGrp="1"/>
          </p:cNvSpPr>
          <p:nvPr userDrawn="1">
            <p:ph type="body" sz="half" idx="16" hasCustomPrompt="1"/>
          </p:nvPr>
        </p:nvSpPr>
        <p:spPr>
          <a:xfrm>
            <a:off x="1075898" y="2933932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3" name="Text Placeholder 3"/>
          <p:cNvSpPr>
            <a:spLocks noGrp="1"/>
          </p:cNvSpPr>
          <p:nvPr userDrawn="1">
            <p:ph type="body" sz="half" idx="27" hasCustomPrompt="1"/>
          </p:nvPr>
        </p:nvSpPr>
        <p:spPr>
          <a:xfrm>
            <a:off x="12226112" y="8351890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chemeClr val="accent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4</a:t>
            </a:r>
          </a:p>
        </p:txBody>
      </p:sp>
      <p:grpSp>
        <p:nvGrpSpPr>
          <p:cNvPr id="44" name="Group 137"/>
          <p:cNvGrpSpPr/>
          <p:nvPr userDrawn="1"/>
        </p:nvGrpSpPr>
        <p:grpSpPr>
          <a:xfrm>
            <a:off x="12226115" y="9444252"/>
            <a:ext cx="11126014" cy="2609860"/>
            <a:chOff x="349250" y="3675883"/>
            <a:chExt cx="4012547" cy="998495"/>
          </a:xfrm>
        </p:grpSpPr>
        <p:cxnSp>
          <p:nvCxnSpPr>
            <p:cNvPr id="45" name="Straight Connector 138"/>
            <p:cNvCxnSpPr/>
            <p:nvPr userDrawn="1"/>
          </p:nvCxnSpPr>
          <p:spPr>
            <a:xfrm flipH="1">
              <a:off x="2944144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39"/>
            <p:cNvCxnSpPr/>
            <p:nvPr userDrawn="1"/>
          </p:nvCxnSpPr>
          <p:spPr>
            <a:xfrm flipH="1" flipV="1">
              <a:off x="2944144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40"/>
            <p:cNvCxnSpPr/>
            <p:nvPr userDrawn="1"/>
          </p:nvCxnSpPr>
          <p:spPr>
            <a:xfrm>
              <a:off x="349250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1"/>
            <p:cNvCxnSpPr/>
            <p:nvPr userDrawn="1"/>
          </p:nvCxnSpPr>
          <p:spPr>
            <a:xfrm flipV="1">
              <a:off x="349250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142"/>
            <p:cNvGrpSpPr/>
            <p:nvPr userDrawn="1"/>
          </p:nvGrpSpPr>
          <p:grpSpPr>
            <a:xfrm rot="16200000">
              <a:off x="1855166" y="3587577"/>
              <a:ext cx="997307" cy="1176296"/>
              <a:chOff x="1964754" y="2990616"/>
              <a:chExt cx="1417654" cy="1176296"/>
            </a:xfrm>
          </p:grpSpPr>
          <p:cxnSp>
            <p:nvCxnSpPr>
              <p:cNvPr id="52" name="Straight Connector 145"/>
              <p:cNvCxnSpPr/>
              <p:nvPr userDrawn="1"/>
            </p:nvCxnSpPr>
            <p:spPr>
              <a:xfrm>
                <a:off x="1964755" y="2990616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146"/>
              <p:cNvCxnSpPr/>
              <p:nvPr userDrawn="1"/>
            </p:nvCxnSpPr>
            <p:spPr>
              <a:xfrm flipV="1">
                <a:off x="1964754" y="4166912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143"/>
            <p:cNvCxnSpPr/>
            <p:nvPr userDrawn="1"/>
          </p:nvCxnSpPr>
          <p:spPr>
            <a:xfrm flipH="1" flipV="1">
              <a:off x="2727369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44"/>
            <p:cNvCxnSpPr/>
            <p:nvPr userDrawn="1"/>
          </p:nvCxnSpPr>
          <p:spPr>
            <a:xfrm flipV="1">
              <a:off x="1765454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>
            <a:spLocks noGrp="1"/>
          </p:cNvSpPr>
          <p:nvPr userDrawn="1">
            <p:ph sz="half" idx="123"/>
          </p:nvPr>
        </p:nvSpPr>
        <p:spPr>
          <a:xfrm>
            <a:off x="12192005" y="9746080"/>
            <a:ext cx="350647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 algn="r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9" name="Content Placeholder 2"/>
          <p:cNvSpPr>
            <a:spLocks noGrp="1"/>
          </p:cNvSpPr>
          <p:nvPr userDrawn="1">
            <p:ph sz="half" idx="124"/>
          </p:nvPr>
        </p:nvSpPr>
        <p:spPr>
          <a:xfrm>
            <a:off x="19766962" y="9746080"/>
            <a:ext cx="358516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9" name="Rectangle 155"/>
          <p:cNvSpPr/>
          <p:nvPr userDrawn="1"/>
        </p:nvSpPr>
        <p:spPr>
          <a:xfrm>
            <a:off x="5359265" y="9444253"/>
            <a:ext cx="1866530" cy="2609850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 dirty="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grpSp>
        <p:nvGrpSpPr>
          <p:cNvPr id="90" name="Group 137"/>
          <p:cNvGrpSpPr/>
          <p:nvPr userDrawn="1"/>
        </p:nvGrpSpPr>
        <p:grpSpPr>
          <a:xfrm>
            <a:off x="1036475" y="9460906"/>
            <a:ext cx="10453286" cy="2609860"/>
            <a:chOff x="349250" y="3675883"/>
            <a:chExt cx="4012547" cy="998495"/>
          </a:xfrm>
        </p:grpSpPr>
        <p:cxnSp>
          <p:nvCxnSpPr>
            <p:cNvPr id="91" name="Straight Connector 138"/>
            <p:cNvCxnSpPr/>
            <p:nvPr userDrawn="1"/>
          </p:nvCxnSpPr>
          <p:spPr>
            <a:xfrm flipH="1">
              <a:off x="2944144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39"/>
            <p:cNvCxnSpPr/>
            <p:nvPr userDrawn="1"/>
          </p:nvCxnSpPr>
          <p:spPr>
            <a:xfrm flipH="1" flipV="1">
              <a:off x="2944144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40"/>
            <p:cNvCxnSpPr/>
            <p:nvPr userDrawn="1"/>
          </p:nvCxnSpPr>
          <p:spPr>
            <a:xfrm>
              <a:off x="349250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41"/>
            <p:cNvCxnSpPr/>
            <p:nvPr userDrawn="1"/>
          </p:nvCxnSpPr>
          <p:spPr>
            <a:xfrm flipV="1">
              <a:off x="349250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142"/>
            <p:cNvGrpSpPr/>
            <p:nvPr userDrawn="1"/>
          </p:nvGrpSpPr>
          <p:grpSpPr>
            <a:xfrm rot="16200000">
              <a:off x="1855166" y="3587577"/>
              <a:ext cx="997307" cy="1176296"/>
              <a:chOff x="1964754" y="2990616"/>
              <a:chExt cx="1417654" cy="1176296"/>
            </a:xfrm>
          </p:grpSpPr>
          <p:cxnSp>
            <p:nvCxnSpPr>
              <p:cNvPr id="98" name="Straight Connector 145"/>
              <p:cNvCxnSpPr/>
              <p:nvPr userDrawn="1"/>
            </p:nvCxnSpPr>
            <p:spPr>
              <a:xfrm>
                <a:off x="1964755" y="2990616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146"/>
              <p:cNvCxnSpPr/>
              <p:nvPr userDrawn="1"/>
            </p:nvCxnSpPr>
            <p:spPr>
              <a:xfrm flipV="1">
                <a:off x="1964754" y="4166912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Straight Connector 143"/>
            <p:cNvCxnSpPr/>
            <p:nvPr userDrawn="1"/>
          </p:nvCxnSpPr>
          <p:spPr>
            <a:xfrm flipH="1" flipV="1">
              <a:off x="2727369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4"/>
            <p:cNvCxnSpPr/>
            <p:nvPr userDrawn="1"/>
          </p:nvCxnSpPr>
          <p:spPr>
            <a:xfrm flipV="1">
              <a:off x="1765454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Content Placeholder 2"/>
          <p:cNvSpPr>
            <a:spLocks noGrp="1"/>
          </p:cNvSpPr>
          <p:nvPr>
            <p:ph sz="half" idx="130"/>
          </p:nvPr>
        </p:nvSpPr>
        <p:spPr>
          <a:xfrm>
            <a:off x="8089224" y="4251776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2" name="文本占位符 111"/>
          <p:cNvSpPr>
            <a:spLocks noGrp="1"/>
          </p:cNvSpPr>
          <p:nvPr>
            <p:ph type="body" sz="quarter" idx="131" hasCustomPrompt="1"/>
          </p:nvPr>
        </p:nvSpPr>
        <p:spPr>
          <a:xfrm>
            <a:off x="5460452" y="5086680"/>
            <a:ext cx="1605420" cy="38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13" name="文本占位符 111"/>
          <p:cNvSpPr>
            <a:spLocks noGrp="1"/>
          </p:cNvSpPr>
          <p:nvPr>
            <p:ph type="body" sz="quarter" idx="132" hasCustomPrompt="1"/>
          </p:nvPr>
        </p:nvSpPr>
        <p:spPr>
          <a:xfrm>
            <a:off x="5427866" y="10588593"/>
            <a:ext cx="1682164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14" name="文本占位符 111"/>
          <p:cNvSpPr>
            <a:spLocks noGrp="1"/>
          </p:cNvSpPr>
          <p:nvPr>
            <p:ph type="body" sz="quarter" idx="133" hasCustomPrompt="1"/>
          </p:nvPr>
        </p:nvSpPr>
        <p:spPr>
          <a:xfrm>
            <a:off x="16904163" y="10524477"/>
            <a:ext cx="1797050" cy="3877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15" name="文本占位符 111"/>
          <p:cNvSpPr>
            <a:spLocks noGrp="1"/>
          </p:cNvSpPr>
          <p:nvPr>
            <p:ph type="body" sz="quarter" idx="134" hasCustomPrompt="1"/>
          </p:nvPr>
        </p:nvSpPr>
        <p:spPr>
          <a:xfrm>
            <a:off x="16904163" y="5086683"/>
            <a:ext cx="1797050" cy="3877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800">
                <a:solidFill>
                  <a:srgbClr val="28373C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22" name="Content Placeholder 2"/>
          <p:cNvSpPr>
            <a:spLocks noGrp="1"/>
          </p:cNvSpPr>
          <p:nvPr>
            <p:ph sz="half" idx="135"/>
          </p:nvPr>
        </p:nvSpPr>
        <p:spPr>
          <a:xfrm>
            <a:off x="1100218" y="4251776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23" name="Content Placeholder 2"/>
          <p:cNvSpPr>
            <a:spLocks noGrp="1"/>
          </p:cNvSpPr>
          <p:nvPr>
            <p:ph sz="half" idx="136"/>
          </p:nvPr>
        </p:nvSpPr>
        <p:spPr>
          <a:xfrm>
            <a:off x="8089224" y="9732244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24" name="Content Placeholder 2"/>
          <p:cNvSpPr>
            <a:spLocks noGrp="1"/>
          </p:cNvSpPr>
          <p:nvPr>
            <p:ph sz="half" idx="137"/>
          </p:nvPr>
        </p:nvSpPr>
        <p:spPr>
          <a:xfrm>
            <a:off x="1100218" y="9732244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3">
          <p15:clr>
            <a:srgbClr val="FBAE40"/>
          </p15:clr>
        </p15:guide>
        <p15:guide id="2" pos="3613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项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 userDrawn="1"/>
        </p:nvGrpSpPr>
        <p:grpSpPr>
          <a:xfrm>
            <a:off x="8395090" y="3950362"/>
            <a:ext cx="7450672" cy="8678920"/>
            <a:chOff x="3148159" y="1812471"/>
            <a:chExt cx="2794002" cy="3449729"/>
          </a:xfrm>
        </p:grpSpPr>
        <p:cxnSp>
          <p:nvCxnSpPr>
            <p:cNvPr id="71" name="Straight Connector 70"/>
            <p:cNvCxnSpPr/>
            <p:nvPr/>
          </p:nvCxnSpPr>
          <p:spPr>
            <a:xfrm rot="16200000">
              <a:off x="1423294" y="3537336"/>
              <a:ext cx="3449729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>
              <a:off x="4217296" y="3537336"/>
              <a:ext cx="3449729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 userDrawn="1"/>
        </p:nvGrpSpPr>
        <p:grpSpPr>
          <a:xfrm>
            <a:off x="999795" y="2848270"/>
            <a:ext cx="22665178" cy="914400"/>
            <a:chOff x="332501" y="1019175"/>
            <a:chExt cx="7834030" cy="381000"/>
          </a:xfrm>
          <a:solidFill>
            <a:srgbClr val="647D96"/>
          </a:solidFill>
        </p:grpSpPr>
        <p:sp>
          <p:nvSpPr>
            <p:cNvPr id="63" name="Pentagon 62"/>
            <p:cNvSpPr/>
            <p:nvPr userDrawn="1"/>
          </p:nvSpPr>
          <p:spPr>
            <a:xfrm>
              <a:off x="5460558" y="1019175"/>
              <a:ext cx="2705973" cy="381000"/>
            </a:xfrm>
            <a:prstGeom prst="homePlate">
              <a:avLst>
                <a:gd name="adj" fmla="val 34998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hangingPunct="1"/>
              <a:endParaRPr lang="en-US" sz="3200" kern="1200">
                <a:solidFill>
                  <a:prstClr val="white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Blue Sky Standard Light" charset="0"/>
              </a:endParaRPr>
            </a:p>
          </p:txBody>
        </p:sp>
        <p:sp>
          <p:nvSpPr>
            <p:cNvPr id="62" name="Pentagon 61"/>
            <p:cNvSpPr/>
            <p:nvPr userDrawn="1"/>
          </p:nvSpPr>
          <p:spPr>
            <a:xfrm>
              <a:off x="2896530" y="1019175"/>
              <a:ext cx="2705973" cy="381000"/>
            </a:xfrm>
            <a:prstGeom prst="homePlate">
              <a:avLst>
                <a:gd name="adj" fmla="val 34998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hangingPunct="1"/>
              <a:endParaRPr lang="en-US" sz="3200" kern="1200">
                <a:solidFill>
                  <a:prstClr val="white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Blue Sky Standard Light" charset="0"/>
              </a:endParaRPr>
            </a:p>
          </p:txBody>
        </p:sp>
        <p:sp>
          <p:nvSpPr>
            <p:cNvPr id="61" name="Pentagon 60"/>
            <p:cNvSpPr/>
            <p:nvPr userDrawn="1"/>
          </p:nvSpPr>
          <p:spPr>
            <a:xfrm>
              <a:off x="332501" y="1019175"/>
              <a:ext cx="2705973" cy="381000"/>
            </a:xfrm>
            <a:prstGeom prst="homePlate">
              <a:avLst>
                <a:gd name="adj" fmla="val 34998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hangingPunct="1"/>
              <a:endParaRPr lang="en-US" sz="3200" kern="1200">
                <a:solidFill>
                  <a:prstClr val="white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Blue Sky Standard Light" charset="0"/>
              </a:endParaRPr>
            </a:p>
          </p:txBody>
        </p:sp>
      </p:grpSp>
      <p:sp>
        <p:nvSpPr>
          <p:cNvPr id="41" name="Text Placeholder 3"/>
          <p:cNvSpPr>
            <a:spLocks noGrp="1"/>
          </p:cNvSpPr>
          <p:nvPr>
            <p:ph type="body" sz="half" idx="104" hasCustomPrompt="1"/>
          </p:nvPr>
        </p:nvSpPr>
        <p:spPr>
          <a:xfrm>
            <a:off x="1791501" y="3035965"/>
            <a:ext cx="6826994" cy="492442"/>
          </a:xfrm>
          <a:prstGeom prst="rect">
            <a:avLst/>
          </a:prstGeom>
          <a:solidFill>
            <a:srgbClr val="647D96"/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05" hasCustomPrompt="1"/>
          </p:nvPr>
        </p:nvSpPr>
        <p:spPr>
          <a:xfrm>
            <a:off x="9280873" y="3035965"/>
            <a:ext cx="6826994" cy="492442"/>
          </a:xfrm>
          <a:prstGeom prst="rect">
            <a:avLst/>
          </a:prstGeom>
          <a:solidFill>
            <a:srgbClr val="647D96"/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106" hasCustomPrompt="1"/>
          </p:nvPr>
        </p:nvSpPr>
        <p:spPr>
          <a:xfrm>
            <a:off x="16731543" y="3035965"/>
            <a:ext cx="6509462" cy="492442"/>
          </a:xfrm>
          <a:prstGeom prst="rect">
            <a:avLst/>
          </a:prstGeom>
          <a:solidFill>
            <a:srgbClr val="647D96"/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>
          <a:xfrm>
            <a:off x="1678376" y="4091491"/>
            <a:ext cx="6357600" cy="3672530"/>
          </a:xfrm>
          <a:prstGeom prst="rect">
            <a:avLst/>
          </a:prstGeom>
        </p:spPr>
        <p:txBody>
          <a:bodyPr/>
          <a:lstStyle>
            <a:lvl1pPr marL="352426" indent="-352426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buFont typeface="Arial" panose="020B0604020202020204" pitchFamily="34" charset="0"/>
              <a:buChar char="•"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1440"/>
              </a:spcAft>
              <a:buNone/>
              <a:defRPr sz="2800" b="0" i="0">
                <a:latin typeface="HYQiHei-40S" panose="00020600040101010101" pitchFamily="18" charset="-122"/>
                <a:ea typeface="HYQiHei-40S" panose="00020600040101010101" pitchFamily="18" charset="-122"/>
                <a:cs typeface="Blue Sky Standard Light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7" name="Content Placeholder 2"/>
          <p:cNvSpPr>
            <a:spLocks noGrp="1"/>
          </p:cNvSpPr>
          <p:nvPr>
            <p:ph sz="half" idx="107"/>
          </p:nvPr>
        </p:nvSpPr>
        <p:spPr>
          <a:xfrm>
            <a:off x="9167750" y="4091490"/>
            <a:ext cx="6357592" cy="3672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1440"/>
              </a:spcAft>
              <a:buNone/>
              <a:defRPr sz="2800" b="0" i="0">
                <a:latin typeface="HYQiHei-40S" panose="00020600040101010101" pitchFamily="18" charset="-122"/>
                <a:ea typeface="HYQiHei-40S" panose="00020600040101010101" pitchFamily="18" charset="-122"/>
                <a:cs typeface="Blue Sky Standard Light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9" name="Content Placeholder 2"/>
          <p:cNvSpPr>
            <a:spLocks noGrp="1"/>
          </p:cNvSpPr>
          <p:nvPr>
            <p:ph sz="half" idx="108"/>
          </p:nvPr>
        </p:nvSpPr>
        <p:spPr>
          <a:xfrm>
            <a:off x="16618425" y="4091490"/>
            <a:ext cx="6357590" cy="3672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1440"/>
              </a:spcAft>
              <a:buNone/>
              <a:defRPr sz="2800" b="0" i="0">
                <a:latin typeface="HYQiHei-40S" panose="00020600040101010101" pitchFamily="18" charset="-122"/>
                <a:ea typeface="HYQiHei-40S" panose="00020600040101010101" pitchFamily="18" charset="-122"/>
                <a:cs typeface="Blue Sky Standard Light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6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项目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-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8542316" y="6150117"/>
            <a:ext cx="7299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828800" hangingPunct="1">
              <a:spcAft>
                <a:spcPts val="6000"/>
              </a:spcAft>
            </a:pPr>
            <a:r>
              <a:rPr lang="en-US" sz="8000" kern="1200" dirty="0">
                <a:solidFill>
                  <a:srgbClr val="28373C"/>
                </a:solidFill>
                <a:latin typeface="Futura Light" charset="0"/>
                <a:ea typeface="Futura Light" charset="0"/>
                <a:cs typeface="Futura Light" charset="0"/>
              </a:rPr>
              <a:t>THANK YOU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098" y="2"/>
            <a:ext cx="24419100" cy="13716000"/>
          </a:xfrm>
          <a:prstGeom prst="rect">
            <a:avLst/>
          </a:prstGeom>
        </p:spPr>
      </p:pic>
      <p:sp>
        <p:nvSpPr>
          <p:cNvPr id="18" name="标题 17"/>
          <p:cNvSpPr>
            <a:spLocks noGrp="1"/>
          </p:cNvSpPr>
          <p:nvPr>
            <p:ph type="title"/>
          </p:nvPr>
        </p:nvSpPr>
        <p:spPr>
          <a:xfrm>
            <a:off x="1046870" y="2559055"/>
            <a:ext cx="21031200" cy="1125846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chemeClr val="bg1"/>
                </a:solidFill>
                <a:latin typeface="HYQiHei-55S" panose="00020600040101010101" pitchFamily="18" charset="-122"/>
                <a:ea typeface="HYQiHei-55S" panose="00020600040101010101" pitchFamily="18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1046875" y="3764600"/>
            <a:ext cx="7648574" cy="8985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  <a:endParaRPr 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46875" y="11585526"/>
            <a:ext cx="4679950" cy="5031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Futura Light" pitchFamily="2" charset="0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年份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046875" y="12088678"/>
            <a:ext cx="4679950" cy="48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版本号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pos="3840">
          <p15:clr>
            <a:srgbClr val="FBAE40"/>
          </p15:clr>
        </p15:guide>
        <p15:guide id="3" pos="32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8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4" name="标题 17"/>
          <p:cNvSpPr>
            <a:spLocks noGrp="1"/>
          </p:cNvSpPr>
          <p:nvPr>
            <p:ph type="title"/>
          </p:nvPr>
        </p:nvSpPr>
        <p:spPr>
          <a:xfrm>
            <a:off x="1046870" y="2559055"/>
            <a:ext cx="21031200" cy="1125846"/>
          </a:xfrm>
          <a:prstGeom prst="rect">
            <a:avLst/>
          </a:prstGeom>
        </p:spPr>
        <p:txBody>
          <a:bodyPr/>
          <a:lstStyle>
            <a:lvl1pPr>
              <a:defRPr lang="en-US" sz="6000" b="1" dirty="0">
                <a:solidFill>
                  <a:schemeClr val="bg1"/>
                </a:solidFill>
                <a:latin typeface="HYQiHei-55S" panose="00020600040101010101" pitchFamily="18" charset="-122"/>
                <a:ea typeface="HYQiHei-55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5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1046875" y="3764600"/>
            <a:ext cx="7648574" cy="8985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副标题</a:t>
            </a:r>
            <a:endParaRPr 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046875" y="11585526"/>
            <a:ext cx="4679950" cy="5031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Futura Light" pitchFamily="2" charset="0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年份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046875" y="12088678"/>
            <a:ext cx="4679950" cy="489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版本号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51660B-EE90-3F4C-94EA-20F3DD934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04823" y="135473"/>
            <a:ext cx="2924338" cy="24609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标题分割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647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772650" y="5321962"/>
            <a:ext cx="4829176" cy="8540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6959600" y="6388105"/>
            <a:ext cx="10426700" cy="191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主标题隔断页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分割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D7E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9772650" y="5321962"/>
            <a:ext cx="4829176" cy="8540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>
                <a:solidFill>
                  <a:srgbClr val="08A8D0"/>
                </a:solidFill>
                <a:latin typeface="Futura Light" pitchFamily="2" charset="0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 hasCustomPrompt="1"/>
          </p:nvPr>
        </p:nvSpPr>
        <p:spPr>
          <a:xfrm>
            <a:off x="6959600" y="6388105"/>
            <a:ext cx="10426700" cy="1911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副标题隔断页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75898" y="3276201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075898" y="5089049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7800976" y="3276201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7800976" y="5089049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4529148" y="3276201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4526054" y="5089049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078618" y="7578727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1075898" y="9384505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800976" y="7578727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7800976" y="9391575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14526054" y="7578727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14526054" y="9391575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932942" y="736600"/>
            <a:ext cx="558584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1828800" hangingPunct="1"/>
            <a:r>
              <a:rPr lang="zh-CN" altLang="en-US" sz="5600" kern="12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目录</a:t>
            </a:r>
            <a:endParaRPr lang="en-US" sz="5600" kern="1200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/>
          <p:cNvSpPr>
            <a:spLocks noGrp="1"/>
          </p:cNvSpPr>
          <p:nvPr>
            <p:ph sz="quarter" idx="10"/>
          </p:nvPr>
        </p:nvSpPr>
        <p:spPr>
          <a:xfrm>
            <a:off x="1050931" y="2898781"/>
            <a:ext cx="6410326" cy="96710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7" name="内容占位符 9"/>
          <p:cNvSpPr>
            <a:spLocks noGrp="1"/>
          </p:cNvSpPr>
          <p:nvPr>
            <p:ph sz="quarter" idx="11"/>
          </p:nvPr>
        </p:nvSpPr>
        <p:spPr>
          <a:xfrm>
            <a:off x="8996363" y="2898781"/>
            <a:ext cx="6410326" cy="96710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9" name="内容占位符 9"/>
          <p:cNvSpPr>
            <a:spLocks noGrp="1"/>
          </p:cNvSpPr>
          <p:nvPr>
            <p:ph sz="quarter" idx="12"/>
          </p:nvPr>
        </p:nvSpPr>
        <p:spPr>
          <a:xfrm>
            <a:off x="16941805" y="2898781"/>
            <a:ext cx="6410326" cy="96710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932942" y="736600"/>
            <a:ext cx="558584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1828800" hangingPunct="1"/>
            <a:r>
              <a:rPr lang="zh-CN" altLang="en-US" sz="5600" kern="12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目录</a:t>
            </a:r>
            <a:endParaRPr lang="en-US" sz="5600" kern="1200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75898" y="3276205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075898" y="5089053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7800976" y="3276205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7800976" y="5089053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4529148" y="3276205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4526054" y="5089053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078618" y="7578731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1075898" y="9384509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800976" y="7578731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7800976" y="9391579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14526054" y="7578731"/>
            <a:ext cx="4112280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0400" b="0" i="0">
                <a:solidFill>
                  <a:srgbClr val="08A8D0"/>
                </a:solidFill>
                <a:latin typeface="Futura Light" pitchFamily="2" charset="0"/>
                <a:ea typeface="Futura Light" pitchFamily="2" charset="0"/>
                <a:cs typeface="Futura Light" pitchFamily="2" charset="0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3" hasCustomPrompt="1"/>
          </p:nvPr>
        </p:nvSpPr>
        <p:spPr>
          <a:xfrm>
            <a:off x="14526054" y="9391579"/>
            <a:ext cx="411228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932942" y="736600"/>
            <a:ext cx="558584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1828800" hangingPunct="1"/>
            <a:r>
              <a:rPr lang="zh-CN" altLang="en-US" sz="5600" kern="12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目录</a:t>
            </a:r>
            <a:endParaRPr lang="en-US" sz="5600" kern="1200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般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39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一般标题</a:t>
            </a:r>
            <a:r>
              <a:rPr lang="en-US" altLang="zh-CN" dirty="0"/>
              <a:t>+</a:t>
            </a:r>
            <a:r>
              <a:rPr lang="zh-CN" altLang="en-US" dirty="0"/>
              <a:t>项目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053886" y="2928277"/>
            <a:ext cx="22298240" cy="9718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90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1056848" y="2928270"/>
            <a:ext cx="22298400" cy="97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-两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898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r>
              <a:rPr lang="en-US" altLang="zh-CN" dirty="0"/>
              <a:t>-</a:t>
            </a:r>
            <a:r>
              <a:rPr lang="zh-CN" altLang="en-US" dirty="0"/>
              <a:t>两部分内容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12938078" y="2898776"/>
            <a:ext cx="104140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1485900" indent="-571500">
              <a:spcAft>
                <a:spcPts val="1200"/>
              </a:spcAft>
              <a:buFont typeface="STHeitiSC-Light" charset="-122"/>
              <a:buChar char="﹣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6" name="内容占位符 11"/>
          <p:cNvSpPr>
            <a:spLocks noGrp="1"/>
          </p:cNvSpPr>
          <p:nvPr>
            <p:ph sz="quarter" idx="12" hasCustomPrompt="1"/>
          </p:nvPr>
        </p:nvSpPr>
        <p:spPr>
          <a:xfrm>
            <a:off x="1075898" y="2898776"/>
            <a:ext cx="104140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1485900" indent="-571500">
              <a:spcAft>
                <a:spcPts val="1200"/>
              </a:spcAft>
              <a:buFont typeface="STHeitiSC-Light" charset="-122"/>
              <a:buChar char="﹣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386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-三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898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r>
              <a:rPr lang="en-US" altLang="zh-CN" dirty="0"/>
              <a:t>-</a:t>
            </a:r>
            <a:r>
              <a:rPr lang="zh-CN" altLang="en-US" dirty="0"/>
              <a:t>三部分内容</a:t>
            </a:r>
            <a:endParaRPr lang="en-US" dirty="0"/>
          </a:p>
        </p:txBody>
      </p:sp>
      <p:sp>
        <p:nvSpPr>
          <p:cNvPr id="4" name="内容占位符 11"/>
          <p:cNvSpPr>
            <a:spLocks noGrp="1"/>
          </p:cNvSpPr>
          <p:nvPr>
            <p:ph sz="quarter" idx="10"/>
          </p:nvPr>
        </p:nvSpPr>
        <p:spPr>
          <a:xfrm>
            <a:off x="1076326" y="2898776"/>
            <a:ext cx="67473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8813256" y="2898776"/>
            <a:ext cx="67473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内容占位符 11"/>
          <p:cNvSpPr>
            <a:spLocks noGrp="1"/>
          </p:cNvSpPr>
          <p:nvPr>
            <p:ph sz="quarter" idx="12"/>
          </p:nvPr>
        </p:nvSpPr>
        <p:spPr>
          <a:xfrm>
            <a:off x="16604778" y="2898776"/>
            <a:ext cx="67473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-四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898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r>
              <a:rPr lang="en-US" altLang="zh-CN" dirty="0"/>
              <a:t>-</a:t>
            </a:r>
            <a:r>
              <a:rPr lang="zh-CN" altLang="en-US" dirty="0"/>
              <a:t>四部分内容</a:t>
            </a:r>
            <a:endParaRPr lang="en-US" dirty="0"/>
          </a:p>
        </p:txBody>
      </p:sp>
      <p:sp>
        <p:nvSpPr>
          <p:cNvPr id="4" name="内容占位符 11"/>
          <p:cNvSpPr>
            <a:spLocks noGrp="1"/>
          </p:cNvSpPr>
          <p:nvPr>
            <p:ph sz="quarter" idx="10"/>
          </p:nvPr>
        </p:nvSpPr>
        <p:spPr>
          <a:xfrm>
            <a:off x="1056853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内容占位符 11"/>
          <p:cNvSpPr>
            <a:spLocks noGrp="1"/>
          </p:cNvSpPr>
          <p:nvPr>
            <p:ph sz="quarter" idx="11"/>
          </p:nvPr>
        </p:nvSpPr>
        <p:spPr>
          <a:xfrm>
            <a:off x="18341553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" name="内容占位符 11"/>
          <p:cNvSpPr>
            <a:spLocks noGrp="1"/>
          </p:cNvSpPr>
          <p:nvPr>
            <p:ph sz="quarter" idx="12"/>
          </p:nvPr>
        </p:nvSpPr>
        <p:spPr>
          <a:xfrm>
            <a:off x="6818419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>
          <a:xfrm>
            <a:off x="12579985" y="2898776"/>
            <a:ext cx="5010578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+文字-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0" y="2536831"/>
            <a:ext cx="12192000" cy="8642350"/>
          </a:xfrm>
          <a:prstGeom prst="rect">
            <a:avLst/>
          </a:prstGeom>
          <a:solidFill>
            <a:srgbClr val="647D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19" name="内容占位符 18"/>
          <p:cNvSpPr>
            <a:spLocks noGrp="1"/>
          </p:cNvSpPr>
          <p:nvPr>
            <p:ph sz="quarter" idx="12" hasCustomPrompt="1"/>
          </p:nvPr>
        </p:nvSpPr>
        <p:spPr>
          <a:xfrm>
            <a:off x="1031879" y="4375150"/>
            <a:ext cx="9718674" cy="49942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4800">
                <a:solidFill>
                  <a:schemeClr val="bg1"/>
                </a:solidFill>
                <a:latin typeface="HYQiHei-55S" panose="00020600040101010101" pitchFamily="18" charset="-122"/>
                <a:ea typeface="HYQiHei-55S" panose="00020600040101010101" pitchFamily="18" charset="-122"/>
              </a:defRPr>
            </a:lvl1pPr>
            <a:lvl2pPr marL="914400" indent="0" algn="l">
              <a:buNone/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algn="l"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algn="l"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algn="l">
              <a:defRPr sz="4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图片</a:t>
            </a:r>
            <a:r>
              <a:rPr lang="en-US" altLang="zh-CN" dirty="0"/>
              <a:t>+</a:t>
            </a:r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大标题</a:t>
            </a:r>
            <a:endParaRPr 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12192000" y="2536831"/>
            <a:ext cx="12192000" cy="8642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 sz="4000"/>
            </a:lvl1pPr>
          </a:lstStyle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DF6A38-2D16-464B-97CF-6C49D66EA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04823" y="135468"/>
            <a:ext cx="2924338" cy="246097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3521">
          <p15:clr>
            <a:srgbClr val="FBAE40"/>
          </p15:clr>
        </p15:guide>
        <p15:guide id="3" pos="325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+文字排版-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46402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图片</a:t>
            </a:r>
            <a:r>
              <a:rPr lang="en-US" altLang="zh-CN" dirty="0"/>
              <a:t>+</a:t>
            </a:r>
            <a:r>
              <a:rPr lang="zh-CN" altLang="en-US" dirty="0"/>
              <a:t>文字排版</a:t>
            </a:r>
            <a:r>
              <a:rPr lang="en-US" altLang="zh-CN" dirty="0"/>
              <a:t>-</a:t>
            </a:r>
            <a:r>
              <a:rPr lang="zh-CN" altLang="en-US" dirty="0"/>
              <a:t>左右</a:t>
            </a:r>
            <a:endParaRPr 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9341777" y="2898779"/>
            <a:ext cx="14010354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/>
            </a:lvl1pPr>
          </a:lstStyle>
          <a:p>
            <a:endParaRPr lang="en-US"/>
          </a:p>
        </p:txBody>
      </p:sp>
      <p:sp>
        <p:nvSpPr>
          <p:cNvPr id="6" name="内容占位符 11"/>
          <p:cNvSpPr>
            <a:spLocks noGrp="1"/>
          </p:cNvSpPr>
          <p:nvPr>
            <p:ph sz="quarter" idx="11"/>
          </p:nvPr>
        </p:nvSpPr>
        <p:spPr>
          <a:xfrm>
            <a:off x="1076331" y="2898776"/>
            <a:ext cx="7515222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+文字排版-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/>
            </a:lvl1pPr>
          </a:lstStyle>
          <a:p>
            <a:endParaRPr lang="en-US"/>
          </a:p>
        </p:txBody>
      </p:sp>
      <p:sp>
        <p:nvSpPr>
          <p:cNvPr id="4" name="标题 7"/>
          <p:cNvSpPr>
            <a:spLocks noGrp="1"/>
          </p:cNvSpPr>
          <p:nvPr>
            <p:ph type="title" hasCustomPrompt="1"/>
          </p:nvPr>
        </p:nvSpPr>
        <p:spPr>
          <a:xfrm>
            <a:off x="1031876" y="7578731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图片</a:t>
            </a:r>
            <a:r>
              <a:rPr lang="en-US" altLang="zh-CN" dirty="0"/>
              <a:t>+</a:t>
            </a:r>
            <a:r>
              <a:rPr lang="zh-CN" altLang="en-US" dirty="0"/>
              <a:t>文字排版</a:t>
            </a:r>
            <a:r>
              <a:rPr lang="en-US" altLang="zh-CN" dirty="0"/>
              <a:t>-</a:t>
            </a:r>
            <a:r>
              <a:rPr lang="zh-CN" altLang="en-US" dirty="0"/>
              <a:t>上下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1076326" y="9198592"/>
            <a:ext cx="22275800" cy="3437908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般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38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一般标题</a:t>
            </a:r>
            <a:r>
              <a:rPr lang="en-US" altLang="zh-CN" dirty="0"/>
              <a:t>+</a:t>
            </a:r>
            <a:r>
              <a:rPr lang="zh-CN" altLang="en-US" dirty="0"/>
              <a:t>项目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1053886" y="2928273"/>
            <a:ext cx="22298240" cy="97186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全幅画面中的幻灯片文字-有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0653" y="1816100"/>
            <a:ext cx="10801350" cy="50419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40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algn="l">
              <a:defRPr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全幅画面中的幻灯片文字</a:t>
            </a:r>
            <a:r>
              <a:rPr lang="en-US" altLang="zh-CN" dirty="0"/>
              <a:t>-</a:t>
            </a:r>
            <a:r>
              <a:rPr lang="zh-CN" altLang="en-US" dirty="0"/>
              <a:t>有标题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文字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四图文字排版</a:t>
            </a:r>
            <a:endParaRPr lang="en-US" dirty="0"/>
          </a:p>
        </p:txBody>
      </p:sp>
      <p:sp>
        <p:nvSpPr>
          <p:cNvPr id="4" name="内容占位符 11"/>
          <p:cNvSpPr>
            <a:spLocks noGrp="1"/>
          </p:cNvSpPr>
          <p:nvPr>
            <p:ph sz="quarter" idx="10"/>
          </p:nvPr>
        </p:nvSpPr>
        <p:spPr>
          <a:xfrm>
            <a:off x="1076331" y="11028705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1075898" y="2920577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图片占位符 8"/>
          <p:cNvSpPr>
            <a:spLocks noGrp="1"/>
          </p:cNvSpPr>
          <p:nvPr>
            <p:ph type="pic" sz="quarter" idx="15"/>
          </p:nvPr>
        </p:nvSpPr>
        <p:spPr>
          <a:xfrm>
            <a:off x="18095462" y="2920577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图片占位符 8"/>
          <p:cNvSpPr>
            <a:spLocks noGrp="1"/>
          </p:cNvSpPr>
          <p:nvPr>
            <p:ph type="pic" sz="quarter" idx="16"/>
          </p:nvPr>
        </p:nvSpPr>
        <p:spPr>
          <a:xfrm>
            <a:off x="6749086" y="2920577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图片占位符 8"/>
          <p:cNvSpPr>
            <a:spLocks noGrp="1"/>
          </p:cNvSpPr>
          <p:nvPr>
            <p:ph type="pic" sz="quarter" idx="17"/>
          </p:nvPr>
        </p:nvSpPr>
        <p:spPr>
          <a:xfrm>
            <a:off x="12422274" y="2920577"/>
            <a:ext cx="5256664" cy="7550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内容占位符 11"/>
          <p:cNvSpPr>
            <a:spLocks noGrp="1"/>
          </p:cNvSpPr>
          <p:nvPr>
            <p:ph sz="quarter" idx="18"/>
          </p:nvPr>
        </p:nvSpPr>
        <p:spPr>
          <a:xfrm>
            <a:off x="6749521" y="11028705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12" name="内容占位符 11"/>
          <p:cNvSpPr>
            <a:spLocks noGrp="1"/>
          </p:cNvSpPr>
          <p:nvPr>
            <p:ph sz="quarter" idx="19"/>
          </p:nvPr>
        </p:nvSpPr>
        <p:spPr>
          <a:xfrm>
            <a:off x="12443613" y="11028705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16" name="内容占位符 11"/>
          <p:cNvSpPr>
            <a:spLocks noGrp="1"/>
          </p:cNvSpPr>
          <p:nvPr>
            <p:ph sz="quarter" idx="20"/>
          </p:nvPr>
        </p:nvSpPr>
        <p:spPr>
          <a:xfrm>
            <a:off x="18137705" y="11028705"/>
            <a:ext cx="5256234" cy="15887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图文字排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六图文字排版</a:t>
            </a:r>
            <a:endParaRPr lang="en-US" dirty="0"/>
          </a:p>
        </p:txBody>
      </p:sp>
      <p:sp>
        <p:nvSpPr>
          <p:cNvPr id="16" name="内容占位符 11"/>
          <p:cNvSpPr>
            <a:spLocks noGrp="1"/>
          </p:cNvSpPr>
          <p:nvPr>
            <p:ph sz="quarter" idx="11"/>
          </p:nvPr>
        </p:nvSpPr>
        <p:spPr>
          <a:xfrm>
            <a:off x="1076331" y="2898776"/>
            <a:ext cx="7515222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9312281" y="289877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14088997" y="289877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19030957" y="289877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内容占位符 21"/>
          <p:cNvSpPr>
            <a:spLocks noGrp="1"/>
          </p:cNvSpPr>
          <p:nvPr>
            <p:ph sz="quarter" idx="15"/>
          </p:nvPr>
        </p:nvSpPr>
        <p:spPr>
          <a:xfrm>
            <a:off x="9312281" y="6061081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5" name="图片占位符 17"/>
          <p:cNvSpPr>
            <a:spLocks noGrp="1"/>
          </p:cNvSpPr>
          <p:nvPr>
            <p:ph type="pic" sz="quarter" idx="18"/>
          </p:nvPr>
        </p:nvSpPr>
        <p:spPr>
          <a:xfrm>
            <a:off x="9312281" y="757872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图片占位符 17"/>
          <p:cNvSpPr>
            <a:spLocks noGrp="1"/>
          </p:cNvSpPr>
          <p:nvPr>
            <p:ph type="pic" sz="quarter" idx="19"/>
          </p:nvPr>
        </p:nvSpPr>
        <p:spPr>
          <a:xfrm>
            <a:off x="14088997" y="757872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图片占位符 17"/>
          <p:cNvSpPr>
            <a:spLocks noGrp="1"/>
          </p:cNvSpPr>
          <p:nvPr>
            <p:ph type="pic" sz="quarter" idx="20"/>
          </p:nvPr>
        </p:nvSpPr>
        <p:spPr>
          <a:xfrm>
            <a:off x="19030957" y="7578726"/>
            <a:ext cx="4321174" cy="2832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内容占位符 21"/>
          <p:cNvSpPr>
            <a:spLocks noGrp="1"/>
          </p:cNvSpPr>
          <p:nvPr>
            <p:ph sz="quarter" idx="21"/>
          </p:nvPr>
        </p:nvSpPr>
        <p:spPr>
          <a:xfrm>
            <a:off x="14088995" y="6061081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1" name="内容占位符 21"/>
          <p:cNvSpPr>
            <a:spLocks noGrp="1"/>
          </p:cNvSpPr>
          <p:nvPr>
            <p:ph sz="quarter" idx="22"/>
          </p:nvPr>
        </p:nvSpPr>
        <p:spPr>
          <a:xfrm>
            <a:off x="19030955" y="6061081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内容占位符 21"/>
          <p:cNvSpPr>
            <a:spLocks noGrp="1"/>
          </p:cNvSpPr>
          <p:nvPr>
            <p:ph sz="quarter" idx="23"/>
          </p:nvPr>
        </p:nvSpPr>
        <p:spPr>
          <a:xfrm>
            <a:off x="9312281" y="10749739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2" name="内容占位符 21"/>
          <p:cNvSpPr>
            <a:spLocks noGrp="1"/>
          </p:cNvSpPr>
          <p:nvPr>
            <p:ph sz="quarter" idx="24"/>
          </p:nvPr>
        </p:nvSpPr>
        <p:spPr>
          <a:xfrm>
            <a:off x="14088995" y="10749739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3" name="内容占位符 21"/>
          <p:cNvSpPr>
            <a:spLocks noGrp="1"/>
          </p:cNvSpPr>
          <p:nvPr>
            <p:ph sz="quarter" idx="25"/>
          </p:nvPr>
        </p:nvSpPr>
        <p:spPr>
          <a:xfrm>
            <a:off x="19030955" y="10749739"/>
            <a:ext cx="4321174" cy="33855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24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及表格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文字及表格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1076331" y="2898776"/>
            <a:ext cx="7515222" cy="9737724"/>
          </a:xfrm>
          <a:prstGeom prst="rect">
            <a:avLst/>
          </a:prstGeom>
        </p:spPr>
        <p:txBody>
          <a:bodyPr lIns="0" tIns="0" rIns="0" bIns="0"/>
          <a:lstStyle>
            <a:lvl1pPr marL="352426" indent="-352426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9144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表格占位符 6"/>
          <p:cNvSpPr>
            <a:spLocks noGrp="1"/>
          </p:cNvSpPr>
          <p:nvPr>
            <p:ph type="tbl" sz="quarter" idx="12"/>
          </p:nvPr>
        </p:nvSpPr>
        <p:spPr>
          <a:xfrm>
            <a:off x="9312277" y="2898781"/>
            <a:ext cx="14039850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及表格2-两部分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文字及表格</a:t>
            </a:r>
            <a:r>
              <a:rPr lang="en-US" altLang="zh-CN" dirty="0"/>
              <a:t>-</a:t>
            </a:r>
            <a:r>
              <a:rPr lang="zh-CN" altLang="en-US" dirty="0"/>
              <a:t>两部分表格</a:t>
            </a:r>
            <a:endParaRPr lang="en-US" dirty="0"/>
          </a:p>
        </p:txBody>
      </p:sp>
      <p:sp>
        <p:nvSpPr>
          <p:cNvPr id="5" name="表格占位符 6"/>
          <p:cNvSpPr>
            <a:spLocks noGrp="1"/>
          </p:cNvSpPr>
          <p:nvPr>
            <p:ph type="tbl" sz="quarter" idx="13"/>
          </p:nvPr>
        </p:nvSpPr>
        <p:spPr>
          <a:xfrm>
            <a:off x="1075901" y="2898781"/>
            <a:ext cx="10388222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表格占位符 6"/>
          <p:cNvSpPr>
            <a:spLocks noGrp="1"/>
          </p:cNvSpPr>
          <p:nvPr>
            <p:ph type="tbl" sz="quarter" idx="14"/>
          </p:nvPr>
        </p:nvSpPr>
        <p:spPr>
          <a:xfrm>
            <a:off x="12963909" y="2898781"/>
            <a:ext cx="10388222" cy="971867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4000">
                <a:solidFill>
                  <a:srgbClr val="28374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-时间轴-含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图表</a:t>
            </a:r>
            <a:r>
              <a:rPr lang="en-US" altLang="zh-CN" dirty="0"/>
              <a:t>-</a:t>
            </a:r>
            <a:r>
              <a:rPr lang="zh-CN" altLang="en-US" dirty="0"/>
              <a:t>时间轴</a:t>
            </a:r>
            <a:r>
              <a:rPr lang="en-US" altLang="zh-CN" dirty="0"/>
              <a:t>-</a:t>
            </a:r>
            <a:r>
              <a:rPr lang="zh-CN" altLang="en-US" dirty="0"/>
              <a:t>含图片</a:t>
            </a:r>
            <a:endParaRPr lang="en-US" dirty="0"/>
          </a:p>
        </p:txBody>
      </p:sp>
      <p:sp>
        <p:nvSpPr>
          <p:cNvPr id="10" name="Right Arrow 2"/>
          <p:cNvSpPr/>
          <p:nvPr userDrawn="1"/>
        </p:nvSpPr>
        <p:spPr>
          <a:xfrm>
            <a:off x="1075903" y="7465702"/>
            <a:ext cx="22320250" cy="273444"/>
          </a:xfrm>
          <a:prstGeom prst="rightArrow">
            <a:avLst>
              <a:gd name="adj1" fmla="val 49076"/>
              <a:gd name="adj2" fmla="val 65543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17" name="内容占位符 16"/>
          <p:cNvSpPr>
            <a:spLocks noGrp="1"/>
          </p:cNvSpPr>
          <p:nvPr>
            <p:ph sz="quarter" idx="10" hasCustomPrompt="1"/>
          </p:nvPr>
        </p:nvSpPr>
        <p:spPr>
          <a:xfrm>
            <a:off x="2300753" y="4502830"/>
            <a:ext cx="3638550" cy="177482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18" name="内容占位符 16"/>
          <p:cNvSpPr>
            <a:spLocks noGrp="1"/>
          </p:cNvSpPr>
          <p:nvPr>
            <p:ph sz="quarter" idx="11" hasCustomPrompt="1"/>
          </p:nvPr>
        </p:nvSpPr>
        <p:spPr>
          <a:xfrm>
            <a:off x="2300753" y="6468821"/>
            <a:ext cx="3638550" cy="6726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19" name="内容占位符 16"/>
          <p:cNvSpPr>
            <a:spLocks noGrp="1"/>
          </p:cNvSpPr>
          <p:nvPr>
            <p:ph sz="quarter" idx="12" hasCustomPrompt="1"/>
          </p:nvPr>
        </p:nvSpPr>
        <p:spPr>
          <a:xfrm>
            <a:off x="10977395" y="4502830"/>
            <a:ext cx="3638550" cy="177482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20" name="内容占位符 16"/>
          <p:cNvSpPr>
            <a:spLocks noGrp="1"/>
          </p:cNvSpPr>
          <p:nvPr>
            <p:ph sz="quarter" idx="13" hasCustomPrompt="1"/>
          </p:nvPr>
        </p:nvSpPr>
        <p:spPr>
          <a:xfrm>
            <a:off x="19776133" y="4502830"/>
            <a:ext cx="3638550" cy="177482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21" name="内容占位符 16"/>
          <p:cNvSpPr>
            <a:spLocks noGrp="1"/>
          </p:cNvSpPr>
          <p:nvPr>
            <p:ph sz="quarter" idx="14" hasCustomPrompt="1"/>
          </p:nvPr>
        </p:nvSpPr>
        <p:spPr>
          <a:xfrm>
            <a:off x="10996443" y="6468821"/>
            <a:ext cx="3638550" cy="6726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年份</a:t>
            </a:r>
            <a:endParaRPr lang="en-US" dirty="0"/>
          </a:p>
        </p:txBody>
      </p:sp>
      <p:sp>
        <p:nvSpPr>
          <p:cNvPr id="22" name="内容占位符 16"/>
          <p:cNvSpPr>
            <a:spLocks noGrp="1"/>
          </p:cNvSpPr>
          <p:nvPr>
            <p:ph sz="quarter" idx="15" hasCustomPrompt="1"/>
          </p:nvPr>
        </p:nvSpPr>
        <p:spPr>
          <a:xfrm>
            <a:off x="19776131" y="6468821"/>
            <a:ext cx="3638550" cy="6726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23" name="内容占位符 16"/>
          <p:cNvSpPr>
            <a:spLocks noGrp="1"/>
          </p:cNvSpPr>
          <p:nvPr>
            <p:ph sz="quarter" idx="16" hasCustomPrompt="1"/>
          </p:nvPr>
        </p:nvSpPr>
        <p:spPr>
          <a:xfrm>
            <a:off x="15407529" y="8169139"/>
            <a:ext cx="3638550" cy="67269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24" name="内容占位符 16"/>
          <p:cNvSpPr>
            <a:spLocks noGrp="1"/>
          </p:cNvSpPr>
          <p:nvPr>
            <p:ph sz="quarter" idx="17" hasCustomPrompt="1"/>
          </p:nvPr>
        </p:nvSpPr>
        <p:spPr>
          <a:xfrm>
            <a:off x="15407529" y="9034788"/>
            <a:ext cx="3638550" cy="17748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  <p:sp>
        <p:nvSpPr>
          <p:cNvPr id="25" name="内容占位符 16"/>
          <p:cNvSpPr>
            <a:spLocks noGrp="1"/>
          </p:cNvSpPr>
          <p:nvPr>
            <p:ph sz="quarter" idx="18" hasCustomPrompt="1"/>
          </p:nvPr>
        </p:nvSpPr>
        <p:spPr>
          <a:xfrm>
            <a:off x="6541017" y="8169139"/>
            <a:ext cx="3638550" cy="67269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2400">
                <a:solidFill>
                  <a:srgbClr val="08A8D0"/>
                </a:solidFill>
                <a:latin typeface="FuturaMed" pitchFamily="2" charset="0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/>
              <a:t>年份</a:t>
            </a:r>
            <a:endParaRPr lang="en-US" dirty="0"/>
          </a:p>
        </p:txBody>
      </p:sp>
      <p:sp>
        <p:nvSpPr>
          <p:cNvPr id="26" name="内容占位符 16"/>
          <p:cNvSpPr>
            <a:spLocks noGrp="1"/>
          </p:cNvSpPr>
          <p:nvPr>
            <p:ph sz="quarter" idx="19" hasCustomPrompt="1"/>
          </p:nvPr>
        </p:nvSpPr>
        <p:spPr>
          <a:xfrm>
            <a:off x="6541017" y="9034788"/>
            <a:ext cx="3638550" cy="17748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8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内容</a:t>
            </a:r>
            <a:endParaRPr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员展示-8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人员展示</a:t>
            </a:r>
            <a:r>
              <a:rPr lang="en-US" altLang="zh-CN" dirty="0"/>
              <a:t>-8</a:t>
            </a:r>
            <a:r>
              <a:rPr lang="zh-CN" altLang="en-US" dirty="0"/>
              <a:t>人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937618" y="5833223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8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3937618" y="6621149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10" name="图片占位符 8"/>
          <p:cNvSpPr>
            <a:spLocks noGrp="1"/>
          </p:cNvSpPr>
          <p:nvPr>
            <p:ph type="pic" sz="quarter" idx="14"/>
          </p:nvPr>
        </p:nvSpPr>
        <p:spPr>
          <a:xfrm>
            <a:off x="3937623" y="2536831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458552" y="5833223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1" name="文本占位符 6"/>
          <p:cNvSpPr>
            <a:spLocks noGrp="1"/>
          </p:cNvSpPr>
          <p:nvPr>
            <p:ph type="body" sz="quarter" idx="19"/>
          </p:nvPr>
        </p:nvSpPr>
        <p:spPr>
          <a:xfrm>
            <a:off x="8458552" y="6621149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2" name="图片占位符 8"/>
          <p:cNvSpPr>
            <a:spLocks noGrp="1"/>
          </p:cNvSpPr>
          <p:nvPr>
            <p:ph type="pic" sz="quarter" idx="20"/>
          </p:nvPr>
        </p:nvSpPr>
        <p:spPr>
          <a:xfrm>
            <a:off x="8458555" y="2536831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4"/>
          </p:nvPr>
        </p:nvSpPr>
        <p:spPr>
          <a:xfrm>
            <a:off x="12979484" y="5833223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7" name="文本占位符 6"/>
          <p:cNvSpPr>
            <a:spLocks noGrp="1"/>
          </p:cNvSpPr>
          <p:nvPr>
            <p:ph type="body" sz="quarter" idx="25"/>
          </p:nvPr>
        </p:nvSpPr>
        <p:spPr>
          <a:xfrm>
            <a:off x="12979484" y="6621149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28" name="图片占位符 8"/>
          <p:cNvSpPr>
            <a:spLocks noGrp="1"/>
          </p:cNvSpPr>
          <p:nvPr>
            <p:ph type="pic" sz="quarter" idx="26"/>
          </p:nvPr>
        </p:nvSpPr>
        <p:spPr>
          <a:xfrm>
            <a:off x="12979487" y="2536831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30"/>
          </p:nvPr>
        </p:nvSpPr>
        <p:spPr>
          <a:xfrm>
            <a:off x="17500412" y="5833223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33" name="文本占位符 6"/>
          <p:cNvSpPr>
            <a:spLocks noGrp="1"/>
          </p:cNvSpPr>
          <p:nvPr>
            <p:ph type="body" sz="quarter" idx="31"/>
          </p:nvPr>
        </p:nvSpPr>
        <p:spPr>
          <a:xfrm>
            <a:off x="17500412" y="6621149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34" name="图片占位符 8"/>
          <p:cNvSpPr>
            <a:spLocks noGrp="1"/>
          </p:cNvSpPr>
          <p:nvPr>
            <p:ph type="pic" sz="quarter" idx="32"/>
          </p:nvPr>
        </p:nvSpPr>
        <p:spPr>
          <a:xfrm>
            <a:off x="17500417" y="2536831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62" name="文本占位符 6"/>
          <p:cNvSpPr>
            <a:spLocks noGrp="1"/>
          </p:cNvSpPr>
          <p:nvPr>
            <p:ph type="body" sz="quarter" idx="33"/>
          </p:nvPr>
        </p:nvSpPr>
        <p:spPr>
          <a:xfrm>
            <a:off x="3937618" y="11131423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34"/>
          </p:nvPr>
        </p:nvSpPr>
        <p:spPr>
          <a:xfrm>
            <a:off x="3937618" y="12015601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4" name="图片占位符 8"/>
          <p:cNvSpPr>
            <a:spLocks noGrp="1"/>
          </p:cNvSpPr>
          <p:nvPr>
            <p:ph type="pic" sz="quarter" idx="35"/>
          </p:nvPr>
        </p:nvSpPr>
        <p:spPr>
          <a:xfrm>
            <a:off x="3937623" y="7770863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65" name="文本占位符 6"/>
          <p:cNvSpPr>
            <a:spLocks noGrp="1"/>
          </p:cNvSpPr>
          <p:nvPr>
            <p:ph type="body" sz="quarter" idx="36"/>
          </p:nvPr>
        </p:nvSpPr>
        <p:spPr>
          <a:xfrm>
            <a:off x="8458552" y="11131423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6" name="文本占位符 6"/>
          <p:cNvSpPr>
            <a:spLocks noGrp="1"/>
          </p:cNvSpPr>
          <p:nvPr>
            <p:ph type="body" sz="quarter" idx="37"/>
          </p:nvPr>
        </p:nvSpPr>
        <p:spPr>
          <a:xfrm>
            <a:off x="8458552" y="12015601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7" name="图片占位符 8"/>
          <p:cNvSpPr>
            <a:spLocks noGrp="1"/>
          </p:cNvSpPr>
          <p:nvPr>
            <p:ph type="pic" sz="quarter" idx="38"/>
          </p:nvPr>
        </p:nvSpPr>
        <p:spPr>
          <a:xfrm>
            <a:off x="8458555" y="7770863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68" name="文本占位符 6"/>
          <p:cNvSpPr>
            <a:spLocks noGrp="1"/>
          </p:cNvSpPr>
          <p:nvPr>
            <p:ph type="body" sz="quarter" idx="39"/>
          </p:nvPr>
        </p:nvSpPr>
        <p:spPr>
          <a:xfrm>
            <a:off x="12979484" y="11131423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69" name="文本占位符 6"/>
          <p:cNvSpPr>
            <a:spLocks noGrp="1"/>
          </p:cNvSpPr>
          <p:nvPr>
            <p:ph type="body" sz="quarter" idx="40"/>
          </p:nvPr>
        </p:nvSpPr>
        <p:spPr>
          <a:xfrm>
            <a:off x="12979484" y="12015601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70" name="图片占位符 8"/>
          <p:cNvSpPr>
            <a:spLocks noGrp="1"/>
          </p:cNvSpPr>
          <p:nvPr>
            <p:ph type="pic" sz="quarter" idx="41"/>
          </p:nvPr>
        </p:nvSpPr>
        <p:spPr>
          <a:xfrm>
            <a:off x="12979487" y="7770863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  <p:sp>
        <p:nvSpPr>
          <p:cNvPr id="71" name="文本占位符 6"/>
          <p:cNvSpPr>
            <a:spLocks noGrp="1"/>
          </p:cNvSpPr>
          <p:nvPr>
            <p:ph type="body" sz="quarter" idx="42"/>
          </p:nvPr>
        </p:nvSpPr>
        <p:spPr>
          <a:xfrm>
            <a:off x="17500412" y="11131423"/>
            <a:ext cx="2811436" cy="3877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80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72" name="文本占位符 6"/>
          <p:cNvSpPr>
            <a:spLocks noGrp="1"/>
          </p:cNvSpPr>
          <p:nvPr>
            <p:ph type="body" sz="quarter" idx="43"/>
          </p:nvPr>
        </p:nvSpPr>
        <p:spPr>
          <a:xfrm>
            <a:off x="17500412" y="12015601"/>
            <a:ext cx="2811436" cy="3323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0" indent="0" algn="ctr">
              <a:buNone/>
              <a:defRPr sz="24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32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</a:t>
            </a:r>
            <a:endParaRPr lang="en-US" dirty="0"/>
          </a:p>
        </p:txBody>
      </p:sp>
      <p:sp>
        <p:nvSpPr>
          <p:cNvPr id="73" name="图片占位符 8"/>
          <p:cNvSpPr>
            <a:spLocks noGrp="1"/>
          </p:cNvSpPr>
          <p:nvPr>
            <p:ph type="pic" sz="quarter" idx="44"/>
          </p:nvPr>
        </p:nvSpPr>
        <p:spPr>
          <a:xfrm>
            <a:off x="17500417" y="7770863"/>
            <a:ext cx="2811438" cy="29604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架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/>
          <p:cNvSpPr/>
          <p:nvPr userDrawn="1"/>
        </p:nvSpPr>
        <p:spPr>
          <a:xfrm>
            <a:off x="15324866" y="4706536"/>
            <a:ext cx="4839440" cy="6121344"/>
          </a:xfrm>
          <a:prstGeom prst="rect">
            <a:avLst/>
          </a:prstGeom>
          <a:solidFill>
            <a:srgbClr val="B4C3D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19" name="Rectangle 19"/>
          <p:cNvSpPr/>
          <p:nvPr userDrawn="1"/>
        </p:nvSpPr>
        <p:spPr>
          <a:xfrm>
            <a:off x="9818778" y="4706536"/>
            <a:ext cx="4839440" cy="6121344"/>
          </a:xfrm>
          <a:prstGeom prst="rect">
            <a:avLst/>
          </a:prstGeom>
          <a:solidFill>
            <a:srgbClr val="B4C3D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目标架构</a:t>
            </a:r>
            <a:endParaRPr lang="en-US" dirty="0"/>
          </a:p>
        </p:txBody>
      </p:sp>
      <p:sp>
        <p:nvSpPr>
          <p:cNvPr id="5" name="Rectangle 19"/>
          <p:cNvSpPr/>
          <p:nvPr userDrawn="1"/>
        </p:nvSpPr>
        <p:spPr>
          <a:xfrm>
            <a:off x="4312692" y="4706536"/>
            <a:ext cx="4839440" cy="6121344"/>
          </a:xfrm>
          <a:prstGeom prst="rect">
            <a:avLst/>
          </a:prstGeom>
          <a:solidFill>
            <a:srgbClr val="B4C3D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8" name="Triangle 5"/>
          <p:cNvSpPr/>
          <p:nvPr userDrawn="1"/>
        </p:nvSpPr>
        <p:spPr>
          <a:xfrm>
            <a:off x="2111374" y="2030691"/>
            <a:ext cx="20161252" cy="2236514"/>
          </a:xfrm>
          <a:prstGeom prst="triangle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9" name="Trapezoid 6"/>
          <p:cNvSpPr/>
          <p:nvPr userDrawn="1"/>
        </p:nvSpPr>
        <p:spPr>
          <a:xfrm>
            <a:off x="2111374" y="11207297"/>
            <a:ext cx="20148192" cy="1410158"/>
          </a:xfrm>
          <a:prstGeom prst="trapezoid">
            <a:avLst>
              <a:gd name="adj" fmla="val 89407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  <a:ea typeface="Blue Sky Standard Light" charset="0"/>
              <a:cs typeface="Blue Sky Standard Light" charset="0"/>
            </a:endParaRPr>
          </a:p>
        </p:txBody>
      </p:sp>
      <p:sp>
        <p:nvSpPr>
          <p:cNvPr id="10" name="Text Placeholder 3"/>
          <p:cNvSpPr>
            <a:spLocks noGrp="1"/>
          </p:cNvSpPr>
          <p:nvPr userDrawn="1">
            <p:ph type="body" sz="half" idx="104" hasCustomPrompt="1"/>
          </p:nvPr>
        </p:nvSpPr>
        <p:spPr>
          <a:xfrm>
            <a:off x="7705309" y="2841171"/>
            <a:ext cx="8973386" cy="61555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 userDrawn="1">
            <p:ph sz="half" idx="106"/>
          </p:nvPr>
        </p:nvSpPr>
        <p:spPr>
          <a:xfrm>
            <a:off x="4858604" y="5268037"/>
            <a:ext cx="3821732" cy="5128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Arial" charset="0"/>
              <a:buNone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432000" indent="-4320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864000" indent="-432000">
              <a:spcBef>
                <a:spcPts val="0"/>
              </a:spcBef>
              <a:spcAft>
                <a:spcPts val="1200"/>
              </a:spcAft>
              <a:buFont typeface="LucidaGrande" charset="0"/>
              <a:buChar char="-"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200"/>
              </a:spcAft>
              <a:buNone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09" hasCustomPrompt="1"/>
          </p:nvPr>
        </p:nvSpPr>
        <p:spPr>
          <a:xfrm>
            <a:off x="5553119" y="11623885"/>
            <a:ext cx="13277766" cy="615554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10"/>
          </p:nvPr>
        </p:nvSpPr>
        <p:spPr>
          <a:xfrm>
            <a:off x="10346162" y="5268037"/>
            <a:ext cx="3821732" cy="5128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Arial" charset="0"/>
              <a:buNone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432000" indent="-4320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864000" indent="-432000">
              <a:spcBef>
                <a:spcPts val="0"/>
              </a:spcBef>
              <a:spcAft>
                <a:spcPts val="1200"/>
              </a:spcAft>
              <a:buFont typeface="LucidaGrande" charset="0"/>
              <a:buChar char="-"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200"/>
              </a:spcAft>
              <a:buNone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22" name="Content Placeholder 2"/>
          <p:cNvSpPr>
            <a:spLocks noGrp="1"/>
          </p:cNvSpPr>
          <p:nvPr>
            <p:ph sz="half" idx="111"/>
          </p:nvPr>
        </p:nvSpPr>
        <p:spPr>
          <a:xfrm>
            <a:off x="15833720" y="5268037"/>
            <a:ext cx="3821732" cy="51287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200"/>
              </a:spcAft>
              <a:buFont typeface="Arial" charset="0"/>
              <a:buNone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432000" indent="-432000">
              <a:spcBef>
                <a:spcPts val="0"/>
              </a:spcBef>
              <a:spcAft>
                <a:spcPts val="1200"/>
              </a:spcAft>
              <a:buFont typeface="Arial" charset="0"/>
              <a:buChar char="•"/>
              <a:defRPr sz="240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864000" indent="-432000">
              <a:spcBef>
                <a:spcPts val="0"/>
              </a:spcBef>
              <a:spcAft>
                <a:spcPts val="1200"/>
              </a:spcAft>
              <a:buFont typeface="LucidaGrande" charset="0"/>
              <a:buChar char="-"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200"/>
              </a:spcAft>
              <a:buNone/>
              <a:defRPr sz="240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键要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关键要点</a:t>
            </a:r>
            <a:endParaRPr lang="en-US" dirty="0"/>
          </a:p>
        </p:txBody>
      </p:sp>
      <p:sp>
        <p:nvSpPr>
          <p:cNvPr id="4" name="Oval 24"/>
          <p:cNvSpPr/>
          <p:nvPr userDrawn="1"/>
        </p:nvSpPr>
        <p:spPr>
          <a:xfrm>
            <a:off x="1058561" y="5754933"/>
            <a:ext cx="3975146" cy="3975146"/>
          </a:xfrm>
          <a:prstGeom prst="ellipse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5" name="Oval 25"/>
          <p:cNvSpPr/>
          <p:nvPr userDrawn="1"/>
        </p:nvSpPr>
        <p:spPr>
          <a:xfrm>
            <a:off x="5644833" y="5754935"/>
            <a:ext cx="3975146" cy="3975146"/>
          </a:xfrm>
          <a:prstGeom prst="ellipse">
            <a:avLst/>
          </a:prstGeom>
          <a:solidFill>
            <a:srgbClr val="D7E1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6" name="Oval 26"/>
          <p:cNvSpPr/>
          <p:nvPr userDrawn="1"/>
        </p:nvSpPr>
        <p:spPr>
          <a:xfrm>
            <a:off x="14817389" y="5754933"/>
            <a:ext cx="3975146" cy="3975146"/>
          </a:xfrm>
          <a:prstGeom prst="ellipse">
            <a:avLst/>
          </a:prstGeom>
          <a:solidFill>
            <a:srgbClr val="73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7" name="Oval 27"/>
          <p:cNvSpPr/>
          <p:nvPr userDrawn="1"/>
        </p:nvSpPr>
        <p:spPr>
          <a:xfrm>
            <a:off x="19403665" y="5754935"/>
            <a:ext cx="3975146" cy="3975146"/>
          </a:xfrm>
          <a:prstGeom prst="ellipse">
            <a:avLst/>
          </a:prstGeom>
          <a:solidFill>
            <a:srgbClr val="2837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8" name="Oval 28"/>
          <p:cNvSpPr/>
          <p:nvPr userDrawn="1"/>
        </p:nvSpPr>
        <p:spPr>
          <a:xfrm>
            <a:off x="10231113" y="5754933"/>
            <a:ext cx="3975146" cy="3975146"/>
          </a:xfrm>
          <a:prstGeom prst="ellipse">
            <a:avLst/>
          </a:prstGeom>
          <a:solidFill>
            <a:srgbClr val="08A8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bIns="0" rtlCol="0" anchor="ctr"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Blue Sky Standard Light" panose="02000000000000000000" pitchFamily="2" charset="0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11377" y="3257551"/>
            <a:ext cx="20161250" cy="4985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>
            <a:spAutoFit/>
          </a:bodyPr>
          <a:lstStyle>
            <a:lvl1pPr marL="0" indent="0" algn="ctr">
              <a:spcBef>
                <a:spcPts val="0"/>
              </a:spcBef>
              <a:buNone/>
              <a:defRPr sz="36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76044" y="4803757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6062320" y="4803757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0648596" y="4803757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15234872" y="4759119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19821148" y="4763389"/>
            <a:ext cx="3140168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spcBef>
                <a:spcPts val="0"/>
              </a:spcBef>
              <a:buNone/>
              <a:defRPr sz="2800" b="0" i="0" baseline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描述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476044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6062320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10648596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15234872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2" hasCustomPrompt="1"/>
          </p:nvPr>
        </p:nvSpPr>
        <p:spPr>
          <a:xfrm>
            <a:off x="19821148" y="7333850"/>
            <a:ext cx="3140168" cy="430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因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四因素</a:t>
            </a:r>
            <a:endParaRPr lang="en-US" dirty="0"/>
          </a:p>
        </p:txBody>
      </p:sp>
      <p:sp>
        <p:nvSpPr>
          <p:cNvPr id="4" name="Rectangle 2"/>
          <p:cNvSpPr/>
          <p:nvPr userDrawn="1"/>
        </p:nvSpPr>
        <p:spPr>
          <a:xfrm>
            <a:off x="8262518" y="6338068"/>
            <a:ext cx="7924556" cy="2626812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432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5" name="Rectangle 34"/>
          <p:cNvSpPr/>
          <p:nvPr userDrawn="1"/>
        </p:nvSpPr>
        <p:spPr>
          <a:xfrm>
            <a:off x="1031881" y="2910870"/>
            <a:ext cx="10635214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432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04" hasCustomPrompt="1"/>
          </p:nvPr>
        </p:nvSpPr>
        <p:spPr>
          <a:xfrm>
            <a:off x="1369267" y="3076004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7" name="Rectangle 41"/>
          <p:cNvSpPr/>
          <p:nvPr userDrawn="1"/>
        </p:nvSpPr>
        <p:spPr>
          <a:xfrm>
            <a:off x="12699498" y="2910870"/>
            <a:ext cx="10707120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28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05" hasCustomPrompt="1"/>
          </p:nvPr>
        </p:nvSpPr>
        <p:spPr>
          <a:xfrm>
            <a:off x="13084727" y="3076004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9" name="Rectangle 43"/>
          <p:cNvSpPr/>
          <p:nvPr userDrawn="1"/>
        </p:nvSpPr>
        <p:spPr>
          <a:xfrm>
            <a:off x="1068076" y="11505336"/>
            <a:ext cx="10707120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28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06" hasCustomPrompt="1"/>
          </p:nvPr>
        </p:nvSpPr>
        <p:spPr>
          <a:xfrm>
            <a:off x="1381109" y="11665378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1" name="Rectangle 45"/>
          <p:cNvSpPr/>
          <p:nvPr userDrawn="1"/>
        </p:nvSpPr>
        <p:spPr>
          <a:xfrm>
            <a:off x="12699498" y="11505336"/>
            <a:ext cx="10707120" cy="76212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2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07" hasCustomPrompt="1"/>
          </p:nvPr>
        </p:nvSpPr>
        <p:spPr>
          <a:xfrm>
            <a:off x="13084727" y="11665378"/>
            <a:ext cx="9906626" cy="43088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08" hasCustomPrompt="1"/>
          </p:nvPr>
        </p:nvSpPr>
        <p:spPr>
          <a:xfrm>
            <a:off x="8738265" y="7412951"/>
            <a:ext cx="6973074" cy="47705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8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文本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09"/>
          </p:nvPr>
        </p:nvSpPr>
        <p:spPr>
          <a:xfrm>
            <a:off x="1412024" y="4098487"/>
            <a:ext cx="6180444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10"/>
          </p:nvPr>
        </p:nvSpPr>
        <p:spPr>
          <a:xfrm>
            <a:off x="16807464" y="4098487"/>
            <a:ext cx="6183884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11"/>
          </p:nvPr>
        </p:nvSpPr>
        <p:spPr>
          <a:xfrm>
            <a:off x="1412029" y="8251129"/>
            <a:ext cx="6190042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12"/>
          </p:nvPr>
        </p:nvSpPr>
        <p:spPr>
          <a:xfrm>
            <a:off x="16839722" y="8251129"/>
            <a:ext cx="6183884" cy="27204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None/>
              <a:defRPr sz="24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0" indent="0">
              <a:spcBef>
                <a:spcPts val="0"/>
              </a:spcBef>
              <a:spcAft>
                <a:spcPts val="1440"/>
              </a:spcAft>
              <a:buFont typeface="Arial" charset="0"/>
              <a:buNone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8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80" b="0" i="0"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grpSp>
        <p:nvGrpSpPr>
          <p:cNvPr id="18" name="Group 52"/>
          <p:cNvGrpSpPr/>
          <p:nvPr userDrawn="1"/>
        </p:nvGrpSpPr>
        <p:grpSpPr>
          <a:xfrm>
            <a:off x="1031876" y="2898776"/>
            <a:ext cx="22320252" cy="9368788"/>
            <a:chOff x="348191" y="984859"/>
            <a:chExt cx="8447618" cy="4276116"/>
          </a:xfrm>
        </p:grpSpPr>
        <p:cxnSp>
          <p:nvCxnSpPr>
            <p:cNvPr id="19" name="Straight Connector 53"/>
            <p:cNvCxnSpPr/>
            <p:nvPr userDrawn="1"/>
          </p:nvCxnSpPr>
          <p:spPr>
            <a:xfrm>
              <a:off x="2933700" y="2412999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4"/>
            <p:cNvCxnSpPr/>
            <p:nvPr userDrawn="1"/>
          </p:nvCxnSpPr>
          <p:spPr>
            <a:xfrm>
              <a:off x="2933700" y="3869265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5"/>
            <p:cNvCxnSpPr/>
            <p:nvPr userDrawn="1"/>
          </p:nvCxnSpPr>
          <p:spPr>
            <a:xfrm rot="16200000">
              <a:off x="2606677" y="2733675"/>
              <a:ext cx="6540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56"/>
            <p:cNvCxnSpPr/>
            <p:nvPr userDrawn="1"/>
          </p:nvCxnSpPr>
          <p:spPr>
            <a:xfrm rot="16200000">
              <a:off x="2605295" y="3547858"/>
              <a:ext cx="65681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57"/>
            <p:cNvCxnSpPr/>
            <p:nvPr userDrawn="1"/>
          </p:nvCxnSpPr>
          <p:spPr>
            <a:xfrm rot="16200000">
              <a:off x="5883273" y="2740023"/>
              <a:ext cx="654053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58"/>
            <p:cNvCxnSpPr/>
            <p:nvPr userDrawn="1"/>
          </p:nvCxnSpPr>
          <p:spPr>
            <a:xfrm rot="16200000">
              <a:off x="5881893" y="3547858"/>
              <a:ext cx="65681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59"/>
            <p:cNvCxnSpPr/>
            <p:nvPr userDrawn="1"/>
          </p:nvCxnSpPr>
          <p:spPr>
            <a:xfrm>
              <a:off x="4648200" y="2412999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60"/>
            <p:cNvCxnSpPr/>
            <p:nvPr userDrawn="1"/>
          </p:nvCxnSpPr>
          <p:spPr>
            <a:xfrm>
              <a:off x="4648200" y="3869265"/>
              <a:ext cx="1568450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61"/>
            <p:cNvCxnSpPr/>
            <p:nvPr userDrawn="1"/>
          </p:nvCxnSpPr>
          <p:spPr>
            <a:xfrm>
              <a:off x="348191" y="3067050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62"/>
            <p:cNvCxnSpPr/>
            <p:nvPr userDrawn="1"/>
          </p:nvCxnSpPr>
          <p:spPr>
            <a:xfrm>
              <a:off x="348191" y="3221565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63"/>
            <p:cNvCxnSpPr/>
            <p:nvPr userDrawn="1"/>
          </p:nvCxnSpPr>
          <p:spPr>
            <a:xfrm>
              <a:off x="6207124" y="3067050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64"/>
            <p:cNvCxnSpPr/>
            <p:nvPr userDrawn="1"/>
          </p:nvCxnSpPr>
          <p:spPr>
            <a:xfrm>
              <a:off x="6207124" y="3221565"/>
              <a:ext cx="2588685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5"/>
            <p:cNvCxnSpPr/>
            <p:nvPr userDrawn="1"/>
          </p:nvCxnSpPr>
          <p:spPr>
            <a:xfrm rot="16200000">
              <a:off x="3800476" y="4562475"/>
              <a:ext cx="139700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6"/>
            <p:cNvCxnSpPr/>
            <p:nvPr userDrawn="1"/>
          </p:nvCxnSpPr>
          <p:spPr>
            <a:xfrm rot="16200000">
              <a:off x="3954991" y="4562475"/>
              <a:ext cx="139700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67"/>
            <p:cNvCxnSpPr/>
            <p:nvPr userDrawn="1"/>
          </p:nvCxnSpPr>
          <p:spPr>
            <a:xfrm flipV="1">
              <a:off x="4498977" y="984859"/>
              <a:ext cx="1" cy="1433431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68"/>
            <p:cNvCxnSpPr/>
            <p:nvPr userDrawn="1"/>
          </p:nvCxnSpPr>
          <p:spPr>
            <a:xfrm flipV="1">
              <a:off x="4653492" y="984859"/>
              <a:ext cx="1" cy="1433431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899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endParaRPr 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1056848" y="2928270"/>
            <a:ext cx="22298400" cy="972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殊矩阵-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特殊矩阵</a:t>
            </a:r>
            <a:r>
              <a:rPr lang="en-US" altLang="zh-CN" dirty="0"/>
              <a:t>-</a:t>
            </a:r>
            <a:r>
              <a:rPr lang="zh-CN" altLang="en-US" dirty="0"/>
              <a:t>对比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7" hasCustomPrompt="1"/>
          </p:nvPr>
        </p:nvSpPr>
        <p:spPr>
          <a:xfrm>
            <a:off x="1075898" y="8351892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chemeClr val="accent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1" name="Oval 2"/>
          <p:cNvSpPr/>
          <p:nvPr userDrawn="1"/>
        </p:nvSpPr>
        <p:spPr>
          <a:xfrm>
            <a:off x="5470786" y="4415784"/>
            <a:ext cx="1639244" cy="1628940"/>
          </a:xfrm>
          <a:prstGeom prst="ellipse">
            <a:avLst/>
          </a:prstGeom>
          <a:solidFill>
            <a:srgbClr val="647D96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 dirty="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1082800" y="3866608"/>
            <a:ext cx="3841672" cy="2769324"/>
            <a:chOff x="541400" y="1948647"/>
            <a:chExt cx="1920836" cy="1335734"/>
          </a:xfrm>
        </p:grpSpPr>
        <p:cxnSp>
          <p:nvCxnSpPr>
            <p:cNvPr id="9" name="Straight Connector 4"/>
            <p:cNvCxnSpPr/>
            <p:nvPr userDrawn="1"/>
          </p:nvCxnSpPr>
          <p:spPr>
            <a:xfrm>
              <a:off x="541400" y="2018859"/>
              <a:ext cx="1707832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39"/>
            <p:cNvCxnSpPr/>
            <p:nvPr userDrawn="1"/>
          </p:nvCxnSpPr>
          <p:spPr>
            <a:xfrm rot="3294450">
              <a:off x="2092130" y="2318753"/>
              <a:ext cx="740211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3"/>
            <p:cNvCxnSpPr/>
            <p:nvPr userDrawn="1"/>
          </p:nvCxnSpPr>
          <p:spPr>
            <a:xfrm rot="18305550" flipV="1">
              <a:off x="2092130" y="2914276"/>
              <a:ext cx="740211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2"/>
            <p:cNvCxnSpPr/>
            <p:nvPr userDrawn="1"/>
          </p:nvCxnSpPr>
          <p:spPr>
            <a:xfrm flipV="1">
              <a:off x="541400" y="3214170"/>
              <a:ext cx="1707832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/>
          <p:cNvGrpSpPr/>
          <p:nvPr userDrawn="1"/>
        </p:nvGrpSpPr>
        <p:grpSpPr>
          <a:xfrm>
            <a:off x="7648093" y="3856103"/>
            <a:ext cx="3841670" cy="2769326"/>
            <a:chOff x="3454440" y="1948647"/>
            <a:chExt cx="1920835" cy="1335734"/>
          </a:xfrm>
        </p:grpSpPr>
        <p:cxnSp>
          <p:nvCxnSpPr>
            <p:cNvPr id="7" name="Straight Connector 61"/>
            <p:cNvCxnSpPr/>
            <p:nvPr userDrawn="1"/>
          </p:nvCxnSpPr>
          <p:spPr>
            <a:xfrm flipH="1">
              <a:off x="3662511" y="2018859"/>
              <a:ext cx="1712764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63"/>
            <p:cNvCxnSpPr/>
            <p:nvPr userDrawn="1"/>
          </p:nvCxnSpPr>
          <p:spPr>
            <a:xfrm flipH="1" flipV="1">
              <a:off x="3662511" y="3214170"/>
              <a:ext cx="1712764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62"/>
            <p:cNvCxnSpPr/>
            <p:nvPr userDrawn="1"/>
          </p:nvCxnSpPr>
          <p:spPr>
            <a:xfrm rot="18305550" flipH="1">
              <a:off x="3084334" y="2318753"/>
              <a:ext cx="74021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64"/>
            <p:cNvCxnSpPr/>
            <p:nvPr userDrawn="1"/>
          </p:nvCxnSpPr>
          <p:spPr>
            <a:xfrm rot="3294450" flipH="1" flipV="1">
              <a:off x="3084334" y="2914276"/>
              <a:ext cx="740211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5"/>
          <p:cNvSpPr/>
          <p:nvPr userDrawn="1"/>
        </p:nvSpPr>
        <p:spPr>
          <a:xfrm>
            <a:off x="16786381" y="9753640"/>
            <a:ext cx="2032622" cy="1929468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 dirty="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28" name="Pentagon 94"/>
          <p:cNvSpPr/>
          <p:nvPr userDrawn="1"/>
        </p:nvSpPr>
        <p:spPr>
          <a:xfrm flipH="1">
            <a:off x="18821958" y="4006772"/>
            <a:ext cx="4530168" cy="2561992"/>
          </a:xfrm>
          <a:prstGeom prst="homePlate">
            <a:avLst>
              <a:gd name="adj" fmla="val 35479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29" name="Pentagon 93"/>
          <p:cNvSpPr/>
          <p:nvPr userDrawn="1"/>
        </p:nvSpPr>
        <p:spPr>
          <a:xfrm>
            <a:off x="12226112" y="4006413"/>
            <a:ext cx="4506044" cy="2492818"/>
          </a:xfrm>
          <a:prstGeom prst="homePlate">
            <a:avLst>
              <a:gd name="adj" fmla="val 35479"/>
            </a:avLst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sp>
        <p:nvSpPr>
          <p:cNvPr id="31" name="Content Placeholder 2"/>
          <p:cNvSpPr>
            <a:spLocks noGrp="1"/>
          </p:cNvSpPr>
          <p:nvPr userDrawn="1">
            <p:ph sz="half" idx="111"/>
          </p:nvPr>
        </p:nvSpPr>
        <p:spPr>
          <a:xfrm>
            <a:off x="12226115" y="4251776"/>
            <a:ext cx="3472366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 algn="r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 userDrawn="1">
            <p:ph sz="half" idx="112"/>
          </p:nvPr>
        </p:nvSpPr>
        <p:spPr>
          <a:xfrm>
            <a:off x="19766962" y="4251776"/>
            <a:ext cx="358516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 userDrawn="1">
            <p:ph type="body" sz="half" idx="113" hasCustomPrompt="1"/>
          </p:nvPr>
        </p:nvSpPr>
        <p:spPr>
          <a:xfrm>
            <a:off x="12226112" y="2933934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9" name="Text Placeholder 3"/>
          <p:cNvSpPr>
            <a:spLocks noGrp="1"/>
          </p:cNvSpPr>
          <p:nvPr userDrawn="1">
            <p:ph type="body" sz="half" idx="16" hasCustomPrompt="1"/>
          </p:nvPr>
        </p:nvSpPr>
        <p:spPr>
          <a:xfrm>
            <a:off x="1075898" y="2933934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rgbClr val="08A8D0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3" name="Text Placeholder 3"/>
          <p:cNvSpPr>
            <a:spLocks noGrp="1"/>
          </p:cNvSpPr>
          <p:nvPr userDrawn="1">
            <p:ph type="body" sz="half" idx="27" hasCustomPrompt="1"/>
          </p:nvPr>
        </p:nvSpPr>
        <p:spPr>
          <a:xfrm>
            <a:off x="12226112" y="8351892"/>
            <a:ext cx="712924" cy="600164"/>
          </a:xfrm>
          <a:prstGeom prst="rect">
            <a:avLst/>
          </a:prstGeom>
        </p:spPr>
        <p:txBody>
          <a:bodyPr wrap="square" lIns="0" tIns="0" r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 i="0" baseline="0">
                <a:solidFill>
                  <a:schemeClr val="accent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en-US" dirty="0"/>
              <a:t>4</a:t>
            </a:r>
          </a:p>
        </p:txBody>
      </p:sp>
      <p:grpSp>
        <p:nvGrpSpPr>
          <p:cNvPr id="44" name="Group 137"/>
          <p:cNvGrpSpPr/>
          <p:nvPr userDrawn="1"/>
        </p:nvGrpSpPr>
        <p:grpSpPr>
          <a:xfrm>
            <a:off x="12226117" y="9444252"/>
            <a:ext cx="11126014" cy="2609860"/>
            <a:chOff x="349250" y="3675883"/>
            <a:chExt cx="4012547" cy="998495"/>
          </a:xfrm>
        </p:grpSpPr>
        <p:cxnSp>
          <p:nvCxnSpPr>
            <p:cNvPr id="45" name="Straight Connector 138"/>
            <p:cNvCxnSpPr/>
            <p:nvPr userDrawn="1"/>
          </p:nvCxnSpPr>
          <p:spPr>
            <a:xfrm flipH="1">
              <a:off x="2944144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39"/>
            <p:cNvCxnSpPr/>
            <p:nvPr userDrawn="1"/>
          </p:nvCxnSpPr>
          <p:spPr>
            <a:xfrm flipH="1" flipV="1">
              <a:off x="2944144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40"/>
            <p:cNvCxnSpPr/>
            <p:nvPr userDrawn="1"/>
          </p:nvCxnSpPr>
          <p:spPr>
            <a:xfrm>
              <a:off x="349250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41"/>
            <p:cNvCxnSpPr/>
            <p:nvPr userDrawn="1"/>
          </p:nvCxnSpPr>
          <p:spPr>
            <a:xfrm flipV="1">
              <a:off x="349250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142"/>
            <p:cNvGrpSpPr/>
            <p:nvPr userDrawn="1"/>
          </p:nvGrpSpPr>
          <p:grpSpPr>
            <a:xfrm rot="16200000">
              <a:off x="1855166" y="3587577"/>
              <a:ext cx="997307" cy="1176296"/>
              <a:chOff x="1964754" y="2990616"/>
              <a:chExt cx="1417654" cy="1176296"/>
            </a:xfrm>
          </p:grpSpPr>
          <p:cxnSp>
            <p:nvCxnSpPr>
              <p:cNvPr id="52" name="Straight Connector 145"/>
              <p:cNvCxnSpPr/>
              <p:nvPr userDrawn="1"/>
            </p:nvCxnSpPr>
            <p:spPr>
              <a:xfrm>
                <a:off x="1964755" y="2990616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146"/>
              <p:cNvCxnSpPr/>
              <p:nvPr userDrawn="1"/>
            </p:nvCxnSpPr>
            <p:spPr>
              <a:xfrm flipV="1">
                <a:off x="1964754" y="4166912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143"/>
            <p:cNvCxnSpPr/>
            <p:nvPr userDrawn="1"/>
          </p:nvCxnSpPr>
          <p:spPr>
            <a:xfrm flipH="1" flipV="1">
              <a:off x="2727369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44"/>
            <p:cNvCxnSpPr/>
            <p:nvPr userDrawn="1"/>
          </p:nvCxnSpPr>
          <p:spPr>
            <a:xfrm flipV="1">
              <a:off x="1765454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Content Placeholder 2"/>
          <p:cNvSpPr>
            <a:spLocks noGrp="1"/>
          </p:cNvSpPr>
          <p:nvPr userDrawn="1">
            <p:ph sz="half" idx="123"/>
          </p:nvPr>
        </p:nvSpPr>
        <p:spPr>
          <a:xfrm>
            <a:off x="12192007" y="9746080"/>
            <a:ext cx="350647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 algn="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 algn="r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9" name="Content Placeholder 2"/>
          <p:cNvSpPr>
            <a:spLocks noGrp="1"/>
          </p:cNvSpPr>
          <p:nvPr userDrawn="1">
            <p:ph sz="half" idx="124"/>
          </p:nvPr>
        </p:nvSpPr>
        <p:spPr>
          <a:xfrm>
            <a:off x="19766962" y="9746080"/>
            <a:ext cx="358516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89" name="Rectangle 155"/>
          <p:cNvSpPr/>
          <p:nvPr userDrawn="1"/>
        </p:nvSpPr>
        <p:spPr>
          <a:xfrm>
            <a:off x="5359267" y="9444255"/>
            <a:ext cx="1866530" cy="2609850"/>
          </a:xfrm>
          <a:prstGeom prst="rect">
            <a:avLst/>
          </a:prstGeom>
          <a:solidFill>
            <a:srgbClr val="647D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828800" hangingPunct="1"/>
            <a:endParaRPr lang="en-US" sz="3600" kern="1200" dirty="0">
              <a:solidFill>
                <a:prstClr val="white"/>
              </a:solidFill>
              <a:latin typeface="HYQiHei-40S" panose="00020600040101010101" pitchFamily="18" charset="-122"/>
              <a:ea typeface="HYQiHei-40S" panose="00020600040101010101" pitchFamily="18" charset="-122"/>
              <a:cs typeface="Blue Sky Standard Light" charset="0"/>
            </a:endParaRPr>
          </a:p>
        </p:txBody>
      </p:sp>
      <p:grpSp>
        <p:nvGrpSpPr>
          <p:cNvPr id="90" name="Group 137"/>
          <p:cNvGrpSpPr/>
          <p:nvPr userDrawn="1"/>
        </p:nvGrpSpPr>
        <p:grpSpPr>
          <a:xfrm>
            <a:off x="1036477" y="9460906"/>
            <a:ext cx="10453286" cy="2609860"/>
            <a:chOff x="349250" y="3675883"/>
            <a:chExt cx="4012547" cy="998495"/>
          </a:xfrm>
        </p:grpSpPr>
        <p:cxnSp>
          <p:nvCxnSpPr>
            <p:cNvPr id="91" name="Straight Connector 138"/>
            <p:cNvCxnSpPr/>
            <p:nvPr userDrawn="1"/>
          </p:nvCxnSpPr>
          <p:spPr>
            <a:xfrm flipH="1">
              <a:off x="2944144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139"/>
            <p:cNvCxnSpPr/>
            <p:nvPr userDrawn="1"/>
          </p:nvCxnSpPr>
          <p:spPr>
            <a:xfrm flipH="1" flipV="1">
              <a:off x="2944144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40"/>
            <p:cNvCxnSpPr/>
            <p:nvPr userDrawn="1"/>
          </p:nvCxnSpPr>
          <p:spPr>
            <a:xfrm>
              <a:off x="349250" y="3675883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41"/>
            <p:cNvCxnSpPr/>
            <p:nvPr userDrawn="1"/>
          </p:nvCxnSpPr>
          <p:spPr>
            <a:xfrm flipV="1">
              <a:off x="349250" y="4674374"/>
              <a:ext cx="1417653" cy="0"/>
            </a:xfrm>
            <a:prstGeom prst="line">
              <a:avLst/>
            </a:prstGeom>
            <a:ln w="3175">
              <a:solidFill>
                <a:srgbClr val="2837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142"/>
            <p:cNvGrpSpPr/>
            <p:nvPr userDrawn="1"/>
          </p:nvGrpSpPr>
          <p:grpSpPr>
            <a:xfrm rot="16200000">
              <a:off x="1855166" y="3587577"/>
              <a:ext cx="997307" cy="1176296"/>
              <a:chOff x="1964754" y="2990616"/>
              <a:chExt cx="1417654" cy="1176296"/>
            </a:xfrm>
          </p:grpSpPr>
          <p:cxnSp>
            <p:nvCxnSpPr>
              <p:cNvPr id="98" name="Straight Connector 145"/>
              <p:cNvCxnSpPr/>
              <p:nvPr userDrawn="1"/>
            </p:nvCxnSpPr>
            <p:spPr>
              <a:xfrm>
                <a:off x="1964755" y="2990616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146"/>
              <p:cNvCxnSpPr/>
              <p:nvPr userDrawn="1"/>
            </p:nvCxnSpPr>
            <p:spPr>
              <a:xfrm flipV="1">
                <a:off x="1964754" y="4166912"/>
                <a:ext cx="1417653" cy="0"/>
              </a:xfrm>
              <a:prstGeom prst="line">
                <a:avLst/>
              </a:prstGeom>
              <a:ln w="3175">
                <a:solidFill>
                  <a:srgbClr val="28373C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Straight Connector 143"/>
            <p:cNvCxnSpPr/>
            <p:nvPr userDrawn="1"/>
          </p:nvCxnSpPr>
          <p:spPr>
            <a:xfrm flipH="1" flipV="1">
              <a:off x="2727369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44"/>
            <p:cNvCxnSpPr/>
            <p:nvPr userDrawn="1"/>
          </p:nvCxnSpPr>
          <p:spPr>
            <a:xfrm flipV="1">
              <a:off x="1765454" y="4181502"/>
              <a:ext cx="215597" cy="0"/>
            </a:xfrm>
            <a:prstGeom prst="line">
              <a:avLst/>
            </a:prstGeom>
            <a:ln w="3175">
              <a:solidFill>
                <a:srgbClr val="28373C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Content Placeholder 2"/>
          <p:cNvSpPr>
            <a:spLocks noGrp="1"/>
          </p:cNvSpPr>
          <p:nvPr>
            <p:ph sz="half" idx="130"/>
          </p:nvPr>
        </p:nvSpPr>
        <p:spPr>
          <a:xfrm>
            <a:off x="8089224" y="4251776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12" name="文本占位符 111"/>
          <p:cNvSpPr>
            <a:spLocks noGrp="1"/>
          </p:cNvSpPr>
          <p:nvPr>
            <p:ph type="body" sz="quarter" idx="131" hasCustomPrompt="1"/>
          </p:nvPr>
        </p:nvSpPr>
        <p:spPr>
          <a:xfrm>
            <a:off x="5460452" y="5086680"/>
            <a:ext cx="1605420" cy="38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13" name="文本占位符 111"/>
          <p:cNvSpPr>
            <a:spLocks noGrp="1"/>
          </p:cNvSpPr>
          <p:nvPr>
            <p:ph type="body" sz="quarter" idx="132" hasCustomPrompt="1"/>
          </p:nvPr>
        </p:nvSpPr>
        <p:spPr>
          <a:xfrm>
            <a:off x="5427866" y="10588595"/>
            <a:ext cx="1682164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14" name="文本占位符 111"/>
          <p:cNvSpPr>
            <a:spLocks noGrp="1"/>
          </p:cNvSpPr>
          <p:nvPr>
            <p:ph type="body" sz="quarter" idx="133" hasCustomPrompt="1"/>
          </p:nvPr>
        </p:nvSpPr>
        <p:spPr>
          <a:xfrm>
            <a:off x="16904165" y="10524479"/>
            <a:ext cx="1797050" cy="3877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15" name="文本占位符 111"/>
          <p:cNvSpPr>
            <a:spLocks noGrp="1"/>
          </p:cNvSpPr>
          <p:nvPr>
            <p:ph type="body" sz="quarter" idx="134" hasCustomPrompt="1"/>
          </p:nvPr>
        </p:nvSpPr>
        <p:spPr>
          <a:xfrm>
            <a:off x="16904165" y="5086685"/>
            <a:ext cx="1797050" cy="3877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>
              <a:buNone/>
              <a:defRPr sz="2800">
                <a:solidFill>
                  <a:srgbClr val="28373C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122" name="Content Placeholder 2"/>
          <p:cNvSpPr>
            <a:spLocks noGrp="1"/>
          </p:cNvSpPr>
          <p:nvPr>
            <p:ph sz="half" idx="135"/>
          </p:nvPr>
        </p:nvSpPr>
        <p:spPr>
          <a:xfrm>
            <a:off x="1100218" y="4251776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23" name="Content Placeholder 2"/>
          <p:cNvSpPr>
            <a:spLocks noGrp="1"/>
          </p:cNvSpPr>
          <p:nvPr>
            <p:ph sz="half" idx="136"/>
          </p:nvPr>
        </p:nvSpPr>
        <p:spPr>
          <a:xfrm>
            <a:off x="8089224" y="9732244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24" name="Content Placeholder 2"/>
          <p:cNvSpPr>
            <a:spLocks noGrp="1"/>
          </p:cNvSpPr>
          <p:nvPr>
            <p:ph sz="half" idx="137"/>
          </p:nvPr>
        </p:nvSpPr>
        <p:spPr>
          <a:xfrm>
            <a:off x="1100218" y="9732244"/>
            <a:ext cx="3334324" cy="200054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2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288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2pPr>
            <a:lvl3pPr marL="576000" indent="-2880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LucidaGrande" charset="0"/>
              <a:buChar char="-"/>
              <a:defRPr sz="200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600"/>
              </a:spcAft>
              <a:buNone/>
              <a:defRPr sz="2000" b="0" i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4pPr>
            <a:lvl5pPr marL="0" indent="0">
              <a:spcBef>
                <a:spcPts val="0"/>
              </a:spcBef>
              <a:spcAft>
                <a:spcPts val="600"/>
              </a:spcAft>
              <a:buNone/>
              <a:defRPr sz="20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93">
          <p15:clr>
            <a:srgbClr val="FBAE40"/>
          </p15:clr>
        </p15:guide>
        <p15:guide id="2" pos="3613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项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 userDrawn="1"/>
        </p:nvGrpSpPr>
        <p:grpSpPr>
          <a:xfrm>
            <a:off x="8395090" y="3950362"/>
            <a:ext cx="7450672" cy="8678920"/>
            <a:chOff x="3148159" y="1812471"/>
            <a:chExt cx="2794002" cy="3449729"/>
          </a:xfrm>
        </p:grpSpPr>
        <p:cxnSp>
          <p:nvCxnSpPr>
            <p:cNvPr id="71" name="Straight Connector 70"/>
            <p:cNvCxnSpPr/>
            <p:nvPr/>
          </p:nvCxnSpPr>
          <p:spPr>
            <a:xfrm rot="16200000">
              <a:off x="1423294" y="3537336"/>
              <a:ext cx="3449729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>
              <a:off x="4217296" y="3537336"/>
              <a:ext cx="3449729" cy="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 userDrawn="1"/>
        </p:nvGrpSpPr>
        <p:grpSpPr>
          <a:xfrm>
            <a:off x="999797" y="2848270"/>
            <a:ext cx="22665178" cy="914400"/>
            <a:chOff x="332501" y="1019175"/>
            <a:chExt cx="7834030" cy="381000"/>
          </a:xfrm>
          <a:solidFill>
            <a:srgbClr val="647D96"/>
          </a:solidFill>
        </p:grpSpPr>
        <p:sp>
          <p:nvSpPr>
            <p:cNvPr id="63" name="Pentagon 62"/>
            <p:cNvSpPr/>
            <p:nvPr userDrawn="1"/>
          </p:nvSpPr>
          <p:spPr>
            <a:xfrm>
              <a:off x="5460558" y="1019175"/>
              <a:ext cx="2705973" cy="381000"/>
            </a:xfrm>
            <a:prstGeom prst="homePlate">
              <a:avLst>
                <a:gd name="adj" fmla="val 34998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hangingPunct="1"/>
              <a:endParaRPr lang="en-US" sz="3200" kern="1200">
                <a:solidFill>
                  <a:prstClr val="white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Blue Sky Standard Light" charset="0"/>
              </a:endParaRPr>
            </a:p>
          </p:txBody>
        </p:sp>
        <p:sp>
          <p:nvSpPr>
            <p:cNvPr id="62" name="Pentagon 61"/>
            <p:cNvSpPr/>
            <p:nvPr userDrawn="1"/>
          </p:nvSpPr>
          <p:spPr>
            <a:xfrm>
              <a:off x="2896530" y="1019175"/>
              <a:ext cx="2705973" cy="381000"/>
            </a:xfrm>
            <a:prstGeom prst="homePlate">
              <a:avLst>
                <a:gd name="adj" fmla="val 34998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hangingPunct="1"/>
              <a:endParaRPr lang="en-US" sz="3200" kern="1200">
                <a:solidFill>
                  <a:prstClr val="white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Blue Sky Standard Light" charset="0"/>
              </a:endParaRPr>
            </a:p>
          </p:txBody>
        </p:sp>
        <p:sp>
          <p:nvSpPr>
            <p:cNvPr id="61" name="Pentagon 60"/>
            <p:cNvSpPr/>
            <p:nvPr userDrawn="1"/>
          </p:nvSpPr>
          <p:spPr>
            <a:xfrm>
              <a:off x="332501" y="1019175"/>
              <a:ext cx="2705973" cy="381000"/>
            </a:xfrm>
            <a:prstGeom prst="homePlate">
              <a:avLst>
                <a:gd name="adj" fmla="val 34998"/>
              </a:avLst>
            </a:prstGeom>
            <a:grpFill/>
            <a:ln w="381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828800" hangingPunct="1"/>
              <a:endParaRPr lang="en-US" sz="3200" kern="1200">
                <a:solidFill>
                  <a:prstClr val="white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Blue Sky Standard Light" charset="0"/>
              </a:endParaRPr>
            </a:p>
          </p:txBody>
        </p:sp>
      </p:grpSp>
      <p:sp>
        <p:nvSpPr>
          <p:cNvPr id="41" name="Text Placeholder 3"/>
          <p:cNvSpPr>
            <a:spLocks noGrp="1"/>
          </p:cNvSpPr>
          <p:nvPr>
            <p:ph type="body" sz="half" idx="104" hasCustomPrompt="1"/>
          </p:nvPr>
        </p:nvSpPr>
        <p:spPr>
          <a:xfrm>
            <a:off x="1791503" y="3035967"/>
            <a:ext cx="6826994" cy="492442"/>
          </a:xfrm>
          <a:prstGeom prst="rect">
            <a:avLst/>
          </a:prstGeom>
          <a:solidFill>
            <a:srgbClr val="647D96"/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05" hasCustomPrompt="1"/>
          </p:nvPr>
        </p:nvSpPr>
        <p:spPr>
          <a:xfrm>
            <a:off x="9280875" y="3035967"/>
            <a:ext cx="6826994" cy="492442"/>
          </a:xfrm>
          <a:prstGeom prst="rect">
            <a:avLst/>
          </a:prstGeom>
          <a:solidFill>
            <a:srgbClr val="647D96"/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65" name="Text Placeholder 3"/>
          <p:cNvSpPr>
            <a:spLocks noGrp="1"/>
          </p:cNvSpPr>
          <p:nvPr>
            <p:ph type="body" sz="half" idx="106" hasCustomPrompt="1"/>
          </p:nvPr>
        </p:nvSpPr>
        <p:spPr>
          <a:xfrm>
            <a:off x="16731545" y="3035967"/>
            <a:ext cx="6509462" cy="492442"/>
          </a:xfrm>
          <a:prstGeom prst="rect">
            <a:avLst/>
          </a:prstGeom>
          <a:solidFill>
            <a:srgbClr val="647D96"/>
          </a:solidFill>
        </p:spPr>
        <p:txBody>
          <a:bodyPr wrap="square" lIns="0" tIns="0" rIns="0" bIns="0" anchor="ctr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="0" i="0" baseline="0">
                <a:solidFill>
                  <a:schemeClr val="bg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1097280" indent="0">
              <a:buNone/>
              <a:defRPr sz="2880"/>
            </a:lvl2pPr>
            <a:lvl3pPr marL="2194560" indent="0">
              <a:buNone/>
              <a:defRPr sz="2400"/>
            </a:lvl3pPr>
            <a:lvl4pPr marL="3291840" indent="0">
              <a:buNone/>
              <a:defRPr sz="2160"/>
            </a:lvl4pPr>
            <a:lvl5pPr marL="4389120" indent="0">
              <a:buNone/>
              <a:defRPr sz="2160"/>
            </a:lvl5pPr>
            <a:lvl6pPr marL="5486400" indent="0">
              <a:buNone/>
              <a:defRPr sz="2160"/>
            </a:lvl6pPr>
            <a:lvl7pPr marL="6583680" indent="0">
              <a:buNone/>
              <a:defRPr sz="2160"/>
            </a:lvl7pPr>
            <a:lvl8pPr marL="7680960" indent="0">
              <a:buNone/>
              <a:defRPr sz="2160"/>
            </a:lvl8pPr>
            <a:lvl9pPr marL="8778240" indent="0">
              <a:buNone/>
              <a:defRPr sz="2160"/>
            </a:lvl9pPr>
          </a:lstStyle>
          <a:p>
            <a:pPr lvl="0"/>
            <a:r>
              <a:rPr lang="zh-CN" altLang="en-US" dirty="0"/>
              <a:t>标题</a:t>
            </a:r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>
          <a:xfrm>
            <a:off x="1678376" y="4091493"/>
            <a:ext cx="6357600" cy="3672530"/>
          </a:xfrm>
          <a:prstGeom prst="rect">
            <a:avLst/>
          </a:prstGeom>
        </p:spPr>
        <p:txBody>
          <a:bodyPr/>
          <a:lstStyle>
            <a:lvl1pPr marL="352426" indent="-352426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8A8D0"/>
              </a:buClr>
              <a:buFont typeface="Arial" panose="020B0604020202020204" pitchFamily="34" charset="0"/>
              <a:buChar char="•"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1440"/>
              </a:spcAft>
              <a:buNone/>
              <a:defRPr sz="2800" b="0" i="0">
                <a:latin typeface="HYQiHei-40S" panose="00020600040101010101" pitchFamily="18" charset="-122"/>
                <a:ea typeface="HYQiHei-40S" panose="00020600040101010101" pitchFamily="18" charset="-122"/>
                <a:cs typeface="Blue Sky Standard Light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7" name="Content Placeholder 2"/>
          <p:cNvSpPr>
            <a:spLocks noGrp="1"/>
          </p:cNvSpPr>
          <p:nvPr>
            <p:ph sz="half" idx="107"/>
          </p:nvPr>
        </p:nvSpPr>
        <p:spPr>
          <a:xfrm>
            <a:off x="9167750" y="4091490"/>
            <a:ext cx="6357592" cy="3672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1440"/>
              </a:spcAft>
              <a:buNone/>
              <a:defRPr sz="2800" b="0" i="0">
                <a:latin typeface="HYQiHei-40S" panose="00020600040101010101" pitchFamily="18" charset="-122"/>
                <a:ea typeface="HYQiHei-40S" panose="00020600040101010101" pitchFamily="18" charset="-122"/>
                <a:cs typeface="Blue Sky Standard Light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9" name="Content Placeholder 2"/>
          <p:cNvSpPr>
            <a:spLocks noGrp="1"/>
          </p:cNvSpPr>
          <p:nvPr>
            <p:ph sz="half" idx="108"/>
          </p:nvPr>
        </p:nvSpPr>
        <p:spPr>
          <a:xfrm>
            <a:off x="16618427" y="4091490"/>
            <a:ext cx="6357590" cy="36725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2800" b="0" i="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  <a:cs typeface="HYQiHei-40S" panose="00020600040101010101" pitchFamily="18" charset="-122"/>
              </a:defRPr>
            </a:lvl1pPr>
            <a:lvl2pPr marL="518400" indent="-518400">
              <a:spcBef>
                <a:spcPts val="0"/>
              </a:spcBef>
              <a:spcAft>
                <a:spcPts val="1440"/>
              </a:spcAft>
              <a:buFont typeface="Arial" charset="0"/>
              <a:buChar char="•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036800" indent="-518400">
              <a:spcBef>
                <a:spcPts val="0"/>
              </a:spcBef>
              <a:spcAft>
                <a:spcPts val="1440"/>
              </a:spcAft>
              <a:buFont typeface="LucidaGrande" charset="0"/>
              <a:buChar char="-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0" indent="0">
              <a:spcBef>
                <a:spcPts val="0"/>
              </a:spcBef>
              <a:spcAft>
                <a:spcPts val="1440"/>
              </a:spcAft>
              <a:buNone/>
              <a:defRPr sz="2800" b="0" i="0">
                <a:latin typeface="HYQiHei-40S" panose="00020600040101010101" pitchFamily="18" charset="-122"/>
                <a:ea typeface="HYQiHei-40S" panose="00020600040101010101" pitchFamily="18" charset="-122"/>
                <a:cs typeface="Blue Sky Standard Light"/>
              </a:defRPr>
            </a:lvl4pPr>
            <a:lvl5pPr marL="0" indent="0">
              <a:spcBef>
                <a:spcPts val="0"/>
              </a:spcBef>
              <a:spcAft>
                <a:spcPts val="1440"/>
              </a:spcAft>
              <a:buNone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  <a:lvl6pPr>
              <a:defRPr sz="4320"/>
            </a:lvl6pPr>
            <a:lvl7pPr>
              <a:defRPr sz="4320"/>
            </a:lvl7pPr>
            <a:lvl8pPr>
              <a:defRPr sz="4320"/>
            </a:lvl8pPr>
            <a:lvl9pPr>
              <a:defRPr sz="4320"/>
            </a:lvl9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  <a:p>
            <a:pPr lvl="0"/>
            <a:r>
              <a:rPr lang="zh-CN" altLang="en-US" dirty="0"/>
              <a:t>第四级</a:t>
            </a:r>
            <a:endParaRPr lang="en-US" altLang="zh-CN" dirty="0"/>
          </a:p>
          <a:p>
            <a:pPr lvl="0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6" name="标题 7"/>
          <p:cNvSpPr>
            <a:spLocks noGrp="1"/>
          </p:cNvSpPr>
          <p:nvPr>
            <p:ph type="title" hasCustomPrompt="1"/>
          </p:nvPr>
        </p:nvSpPr>
        <p:spPr>
          <a:xfrm>
            <a:off x="1075898" y="766103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项目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-谢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8542316" y="6150119"/>
            <a:ext cx="72993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1828800" hangingPunct="1">
              <a:spcAft>
                <a:spcPts val="6000"/>
              </a:spcAft>
            </a:pPr>
            <a:r>
              <a:rPr lang="en-US" sz="8000" kern="1200" dirty="0">
                <a:solidFill>
                  <a:srgbClr val="28373C"/>
                </a:solidFill>
                <a:latin typeface="Futura Light" charset="0"/>
                <a:ea typeface="Futura Light" charset="0"/>
                <a:cs typeface="Futura Light" charset="0"/>
              </a:rPr>
              <a:t>THANK YOU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字-单页纯文字内容-两部分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7"/>
          <p:cNvSpPr>
            <a:spLocks noGrp="1"/>
          </p:cNvSpPr>
          <p:nvPr>
            <p:ph type="title" hasCustomPrompt="1"/>
          </p:nvPr>
        </p:nvSpPr>
        <p:spPr>
          <a:xfrm>
            <a:off x="1056848" y="763898"/>
            <a:ext cx="21031200" cy="7755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56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文字</a:t>
            </a:r>
            <a:r>
              <a:rPr lang="en-US" altLang="zh-CN" dirty="0"/>
              <a:t>-</a:t>
            </a:r>
            <a:r>
              <a:rPr lang="zh-CN" altLang="en-US" dirty="0"/>
              <a:t>单页纯文字内容</a:t>
            </a:r>
            <a:r>
              <a:rPr lang="en-US" altLang="zh-CN" dirty="0"/>
              <a:t>-</a:t>
            </a:r>
            <a:r>
              <a:rPr lang="zh-CN" altLang="en-US" dirty="0"/>
              <a:t>两部分内容</a:t>
            </a:r>
            <a:endParaRPr lang="en-US" dirty="0"/>
          </a:p>
        </p:txBody>
      </p:sp>
      <p:sp>
        <p:nvSpPr>
          <p:cNvPr id="5" name="内容占位符 11"/>
          <p:cNvSpPr>
            <a:spLocks noGrp="1"/>
          </p:cNvSpPr>
          <p:nvPr>
            <p:ph sz="quarter" idx="11"/>
          </p:nvPr>
        </p:nvSpPr>
        <p:spPr>
          <a:xfrm>
            <a:off x="12938078" y="2898776"/>
            <a:ext cx="104140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1485900" indent="-571500">
              <a:spcAft>
                <a:spcPts val="1200"/>
              </a:spcAft>
              <a:buFont typeface="STHeitiSC-Light" charset="-122"/>
              <a:buChar char="﹣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</p:txBody>
      </p:sp>
      <p:sp>
        <p:nvSpPr>
          <p:cNvPr id="6" name="内容占位符 11"/>
          <p:cNvSpPr>
            <a:spLocks noGrp="1"/>
          </p:cNvSpPr>
          <p:nvPr>
            <p:ph sz="quarter" idx="12" hasCustomPrompt="1"/>
          </p:nvPr>
        </p:nvSpPr>
        <p:spPr>
          <a:xfrm>
            <a:off x="1075898" y="2898776"/>
            <a:ext cx="10414048" cy="973772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FontTx/>
              <a:buNone/>
              <a:defRPr sz="3200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 marL="1485900" indent="-571500">
              <a:spcAft>
                <a:spcPts val="1200"/>
              </a:spcAft>
              <a:buFont typeface="STHeitiSC-Light" charset="-122"/>
              <a:buChar char="﹣"/>
              <a:defRPr sz="2800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 marL="18288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 marL="27432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 marL="3657600" indent="0">
              <a:buNone/>
              <a:defRPr sz="4000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第二级</a:t>
            </a:r>
            <a:endParaRPr lang="en-US" altLang="zh-CN" dirty="0"/>
          </a:p>
          <a:p>
            <a:pPr lvl="0"/>
            <a:r>
              <a:rPr lang="zh-CN" altLang="en-US" dirty="0"/>
              <a:t>第三级</a:t>
            </a:r>
            <a:endParaRPr lang="en-US" altLang="zh-CN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38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8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  <p:sldLayoutId id="2147483885" r:id="rId19"/>
    <p:sldLayoutId id="2147483886" r:id="rId20"/>
    <p:sldLayoutId id="2147483887" r:id="rId21"/>
    <p:sldLayoutId id="2147483888" r:id="rId22"/>
    <p:sldLayoutId id="2147483889" r:id="rId23"/>
    <p:sldLayoutId id="2147483890" r:id="rId24"/>
    <p:sldLayoutId id="2147483891" r:id="rId25"/>
    <p:sldLayoutId id="2147483892" r:id="rId26"/>
    <p:sldLayoutId id="2147483893" r:id="rId27"/>
    <p:sldLayoutId id="2147484096" r:id="rId28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3386">
          <p15:clr>
            <a:srgbClr val="F26B43"/>
          </p15:clr>
        </p15:guide>
        <p15:guide id="3" orient="horz" pos="799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25">
          <p15:clr>
            <a:srgbClr val="F26B43"/>
          </p15:clr>
        </p15:guide>
        <p15:guide id="7" pos="7355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521">
          <p15:clr>
            <a:srgbClr val="F26B43"/>
          </p15:clr>
        </p15:guide>
        <p15:guide id="10" pos="7015">
          <p15:clr>
            <a:srgbClr val="F26B43"/>
          </p15:clr>
        </p15:guide>
        <p15:guide id="11" orient="horz" pos="2614">
          <p15:clr>
            <a:srgbClr val="F26B43"/>
          </p15:clr>
        </p15:guide>
        <p15:guide id="12" orient="horz" pos="2387">
          <p15:clr>
            <a:srgbClr val="F26B43"/>
          </p15:clr>
        </p15:guide>
        <p15:guide id="13" pos="2933">
          <p15:clr>
            <a:srgbClr val="F26B43"/>
          </p15:clr>
        </p15:guide>
        <p15:guide id="14" pos="4294">
          <p15:clr>
            <a:srgbClr val="F26B43"/>
          </p15:clr>
        </p15:guide>
        <p15:guide id="15" pos="4747">
          <p15:clr>
            <a:srgbClr val="F26B43"/>
          </p15:clr>
        </p15:guide>
        <p15:guide id="16" pos="2457">
          <p15:clr>
            <a:srgbClr val="F26B43"/>
          </p15:clr>
        </p15:guide>
        <p15:guide id="17" pos="5201">
          <p15:clr>
            <a:srgbClr val="F26B43"/>
          </p15:clr>
        </p15:guide>
        <p15:guide id="18" orient="horz" pos="572">
          <p15:clr>
            <a:srgbClr val="F26B43"/>
          </p15:clr>
        </p15:guide>
        <p15:guide id="19" pos="1799">
          <p15:clr>
            <a:srgbClr val="F26B43"/>
          </p15:clr>
        </p15:guide>
        <p15:guide id="20" orient="horz" pos="913">
          <p15:clr>
            <a:srgbClr val="F26B43"/>
          </p15:clr>
        </p15:guide>
        <p15:guide id="21" pos="438">
          <p15:clr>
            <a:srgbClr val="F26B43"/>
          </p15:clr>
        </p15:guide>
        <p15:guide id="22" orient="horz" pos="102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04821" y="135468"/>
            <a:ext cx="2924338" cy="24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6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  <p:sldLayoutId id="2147483971" r:id="rId19"/>
    <p:sldLayoutId id="2147483972" r:id="rId20"/>
    <p:sldLayoutId id="2147483973" r:id="rId21"/>
    <p:sldLayoutId id="2147483974" r:id="rId22"/>
    <p:sldLayoutId id="2147483975" r:id="rId23"/>
    <p:sldLayoutId id="2147483976" r:id="rId24"/>
    <p:sldLayoutId id="2147483977" r:id="rId25"/>
    <p:sldLayoutId id="2147483978" r:id="rId26"/>
    <p:sldLayoutId id="2147483979" r:id="rId27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3386">
          <p15:clr>
            <a:srgbClr val="F26B43"/>
          </p15:clr>
        </p15:guide>
        <p15:guide id="3" orient="horz" pos="799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25">
          <p15:clr>
            <a:srgbClr val="F26B43"/>
          </p15:clr>
        </p15:guide>
        <p15:guide id="7" pos="7355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521">
          <p15:clr>
            <a:srgbClr val="F26B43"/>
          </p15:clr>
        </p15:guide>
        <p15:guide id="10" pos="7015">
          <p15:clr>
            <a:srgbClr val="F26B43"/>
          </p15:clr>
        </p15:guide>
        <p15:guide id="11" orient="horz" pos="2614">
          <p15:clr>
            <a:srgbClr val="F26B43"/>
          </p15:clr>
        </p15:guide>
        <p15:guide id="12" orient="horz" pos="2387">
          <p15:clr>
            <a:srgbClr val="F26B43"/>
          </p15:clr>
        </p15:guide>
        <p15:guide id="13" pos="2933">
          <p15:clr>
            <a:srgbClr val="F26B43"/>
          </p15:clr>
        </p15:guide>
        <p15:guide id="14" pos="4294">
          <p15:clr>
            <a:srgbClr val="F26B43"/>
          </p15:clr>
        </p15:guide>
        <p15:guide id="15" pos="4747">
          <p15:clr>
            <a:srgbClr val="F26B43"/>
          </p15:clr>
        </p15:guide>
        <p15:guide id="16" pos="2457">
          <p15:clr>
            <a:srgbClr val="F26B43"/>
          </p15:clr>
        </p15:guide>
        <p15:guide id="17" pos="5201">
          <p15:clr>
            <a:srgbClr val="F26B43"/>
          </p15:clr>
        </p15:guide>
        <p15:guide id="18" orient="horz" pos="572">
          <p15:clr>
            <a:srgbClr val="F26B43"/>
          </p15:clr>
        </p15:guide>
        <p15:guide id="19" pos="1799">
          <p15:clr>
            <a:srgbClr val="F26B43"/>
          </p15:clr>
        </p15:guide>
        <p15:guide id="20" orient="horz" pos="913">
          <p15:clr>
            <a:srgbClr val="F26B43"/>
          </p15:clr>
        </p15:guide>
        <p15:guide id="21" pos="438">
          <p15:clr>
            <a:srgbClr val="F26B43"/>
          </p15:clr>
        </p15:guide>
        <p15:guide id="22" orient="horz" pos="102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04823" y="135468"/>
            <a:ext cx="2924338" cy="24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1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  <p:sldLayoutId id="2147484087" r:id="rId19"/>
    <p:sldLayoutId id="2147484088" r:id="rId20"/>
    <p:sldLayoutId id="2147484089" r:id="rId21"/>
    <p:sldLayoutId id="2147484090" r:id="rId22"/>
    <p:sldLayoutId id="2147484091" r:id="rId23"/>
    <p:sldLayoutId id="2147484092" r:id="rId24"/>
    <p:sldLayoutId id="2147484093" r:id="rId25"/>
    <p:sldLayoutId id="2147484094" r:id="rId26"/>
    <p:sldLayoutId id="2147484095" r:id="rId27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>
          <p15:clr>
            <a:srgbClr val="F26B43"/>
          </p15:clr>
        </p15:guide>
        <p15:guide id="2" pos="3386">
          <p15:clr>
            <a:srgbClr val="F26B43"/>
          </p15:clr>
        </p15:guide>
        <p15:guide id="3" orient="horz" pos="799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3974">
          <p15:clr>
            <a:srgbClr val="F26B43"/>
          </p15:clr>
        </p15:guide>
        <p15:guide id="6" pos="325">
          <p15:clr>
            <a:srgbClr val="F26B43"/>
          </p15:clr>
        </p15:guide>
        <p15:guide id="7" pos="7355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3521">
          <p15:clr>
            <a:srgbClr val="F26B43"/>
          </p15:clr>
        </p15:guide>
        <p15:guide id="10" pos="7015">
          <p15:clr>
            <a:srgbClr val="F26B43"/>
          </p15:clr>
        </p15:guide>
        <p15:guide id="11" orient="horz" pos="2614">
          <p15:clr>
            <a:srgbClr val="F26B43"/>
          </p15:clr>
        </p15:guide>
        <p15:guide id="12" orient="horz" pos="2387">
          <p15:clr>
            <a:srgbClr val="F26B43"/>
          </p15:clr>
        </p15:guide>
        <p15:guide id="13" pos="2933">
          <p15:clr>
            <a:srgbClr val="F26B43"/>
          </p15:clr>
        </p15:guide>
        <p15:guide id="14" pos="4294">
          <p15:clr>
            <a:srgbClr val="F26B43"/>
          </p15:clr>
        </p15:guide>
        <p15:guide id="15" pos="4747">
          <p15:clr>
            <a:srgbClr val="F26B43"/>
          </p15:clr>
        </p15:guide>
        <p15:guide id="16" pos="2457">
          <p15:clr>
            <a:srgbClr val="F26B43"/>
          </p15:clr>
        </p15:guide>
        <p15:guide id="17" pos="5201">
          <p15:clr>
            <a:srgbClr val="F26B43"/>
          </p15:clr>
        </p15:guide>
        <p15:guide id="18" orient="horz" pos="572">
          <p15:clr>
            <a:srgbClr val="F26B43"/>
          </p15:clr>
        </p15:guide>
        <p15:guide id="19" pos="1799">
          <p15:clr>
            <a:srgbClr val="F26B43"/>
          </p15:clr>
        </p15:guide>
        <p15:guide id="20" orient="horz" pos="913">
          <p15:clr>
            <a:srgbClr val="F26B43"/>
          </p15:clr>
        </p15:guide>
        <p15:guide id="21" pos="438">
          <p15:clr>
            <a:srgbClr val="F26B43"/>
          </p15:clr>
        </p15:guide>
        <p15:guide id="22" orient="horz" pos="10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06.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集客互动流程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2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F41329-4D34-8D47-B579-6C9741994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713" y="2773333"/>
            <a:ext cx="5443863" cy="108750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898" y="763898"/>
            <a:ext cx="21031200" cy="794832"/>
          </a:xfrm>
        </p:spPr>
        <p:txBody>
          <a:bodyPr/>
          <a:lstStyle/>
          <a:p>
            <a:r>
              <a:rPr lang="zh-CN" altLang="en-US" dirty="0"/>
              <a:t>互动集客小程序</a:t>
            </a:r>
            <a:endParaRPr lang="en-US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F09C14-DA01-4347-92F7-302D2DF10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2203" y="2705761"/>
            <a:ext cx="5351803" cy="10575634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56D0657-B236-4544-879F-460083189B40}"/>
              </a:ext>
            </a:extLst>
          </p:cNvPr>
          <p:cNvSpPr/>
          <p:nvPr/>
        </p:nvSpPr>
        <p:spPr>
          <a:xfrm>
            <a:off x="4076293" y="1967905"/>
            <a:ext cx="1107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登入页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735643-D083-E144-8284-6B52939E329E}"/>
              </a:ext>
            </a:extLst>
          </p:cNvPr>
          <p:cNvSpPr/>
          <p:nvPr/>
        </p:nvSpPr>
        <p:spPr>
          <a:xfrm>
            <a:off x="10822094" y="196898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隐私条款展开页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C6934D2-4089-DA4C-9804-EBD1C7BDAEAA}"/>
              </a:ext>
            </a:extLst>
          </p:cNvPr>
          <p:cNvSpPr/>
          <p:nvPr/>
        </p:nvSpPr>
        <p:spPr>
          <a:xfrm>
            <a:off x="17917313" y="1925696"/>
            <a:ext cx="2646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手机号自动填充页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CD3FBB1-F04F-3A4A-920A-EF20B8412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32" y="2705762"/>
            <a:ext cx="5508318" cy="1101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36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B90165C3-7D14-9D48-AA71-27D8FA90E13F}"/>
              </a:ext>
            </a:extLst>
          </p:cNvPr>
          <p:cNvSpPr txBox="1"/>
          <p:nvPr/>
        </p:nvSpPr>
        <p:spPr>
          <a:xfrm>
            <a:off x="18000882" y="757356"/>
            <a:ext cx="2646878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抽奖次数不足提示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A9738D06-DE6F-9A45-BF07-75710D7D86E7}"/>
              </a:ext>
            </a:extLst>
          </p:cNvPr>
          <p:cNvSpPr txBox="1">
            <a:spLocks/>
          </p:cNvSpPr>
          <p:nvPr/>
        </p:nvSpPr>
        <p:spPr>
          <a:xfrm>
            <a:off x="1075898" y="763898"/>
            <a:ext cx="21031200" cy="794832"/>
          </a:xfrm>
        </p:spPr>
        <p:txBody>
          <a:bodyPr anchor="b"/>
          <a:lstStyle>
            <a:lvl1pPr algn="ctr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5600" dirty="0">
                <a:solidFill>
                  <a:srgbClr val="283741"/>
                </a:solidFill>
                <a:ea typeface="HYQiHei-55S" panose="00020600040101010101" pitchFamily="18" charset="-122"/>
                <a:cs typeface="+mn-cs"/>
              </a:rPr>
              <a:t>互动集客小程序</a:t>
            </a:r>
            <a:endParaRPr lang="en-US" sz="5600" dirty="0">
              <a:solidFill>
                <a:srgbClr val="283741"/>
              </a:solidFill>
              <a:ea typeface="HYQiHei-55S" panose="00020600040101010101" pitchFamily="18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9C8C11-F0FE-1D4C-845E-DDA106938FE2}"/>
              </a:ext>
            </a:extLst>
          </p:cNvPr>
          <p:cNvSpPr txBox="1"/>
          <p:nvPr/>
        </p:nvSpPr>
        <p:spPr>
          <a:xfrm>
            <a:off x="11484116" y="927862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活动规则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B50886-EB8F-9D47-B356-A0ED8A267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71" y="1748332"/>
            <a:ext cx="5994258" cy="1198155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093D9F-6FD7-AD41-80C1-F5C4F907D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77" y="1748332"/>
            <a:ext cx="5994258" cy="119815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CD05D0-DC40-9F45-9C60-D9A890945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7191" y="1748332"/>
            <a:ext cx="5994259" cy="1198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48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898" y="763898"/>
            <a:ext cx="21031200" cy="794832"/>
          </a:xfrm>
        </p:spPr>
        <p:txBody>
          <a:bodyPr/>
          <a:lstStyle/>
          <a:p>
            <a:r>
              <a:rPr lang="zh-CN" altLang="en-US" dirty="0"/>
              <a:t>互动集客小程序</a:t>
            </a:r>
            <a:endParaRPr lang="en-US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FB4D51A0-2C45-9944-A4D8-21EF66D82527}"/>
              </a:ext>
            </a:extLst>
          </p:cNvPr>
          <p:cNvSpPr txBox="1"/>
          <p:nvPr/>
        </p:nvSpPr>
        <p:spPr>
          <a:xfrm>
            <a:off x="4144183" y="1673030"/>
            <a:ext cx="172354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输入验证码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7DE1041-D8CD-6941-A0EB-359E9A1A0787}"/>
              </a:ext>
            </a:extLst>
          </p:cNvPr>
          <p:cNvSpPr txBox="1"/>
          <p:nvPr/>
        </p:nvSpPr>
        <p:spPr>
          <a:xfrm>
            <a:off x="10404720" y="1694198"/>
            <a:ext cx="2031325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获取抽奖机会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ACD3DA-DD2A-8042-976C-77072338B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04" y="2796195"/>
            <a:ext cx="5513295" cy="110201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F45A74-2D68-0B4C-A457-8A4316789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621" y="2931663"/>
            <a:ext cx="5445521" cy="108847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A31BA3-EFA2-6241-AF97-029C3F5163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138" y="2931661"/>
            <a:ext cx="5445522" cy="1088471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39BE508-0D99-BA41-8F19-8062960590F3}"/>
              </a:ext>
            </a:extLst>
          </p:cNvPr>
          <p:cNvSpPr txBox="1"/>
          <p:nvPr/>
        </p:nvSpPr>
        <p:spPr>
          <a:xfrm>
            <a:off x="16973033" y="1783688"/>
            <a:ext cx="233910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无抽奖记录页面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213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ED3FE62-D15A-D644-9B66-991BB3F09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217" y="2598820"/>
            <a:ext cx="5316548" cy="106207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9A5F60-4859-BC4F-A180-4680CC29C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92" y="2596439"/>
            <a:ext cx="5300500" cy="105887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43CCDC-DE02-CD44-8F31-AB38CAC51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796" y="2596440"/>
            <a:ext cx="5300500" cy="105887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DB8CDE4-34A5-ED43-9F75-B0FD86150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35" y="2596443"/>
            <a:ext cx="5300499" cy="105887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898" y="763898"/>
            <a:ext cx="21031200" cy="794832"/>
          </a:xfrm>
        </p:spPr>
        <p:txBody>
          <a:bodyPr/>
          <a:lstStyle/>
          <a:p>
            <a:r>
              <a:rPr lang="zh-CN" altLang="en-US" dirty="0"/>
              <a:t>互动集客小程序</a:t>
            </a:r>
            <a:endParaRPr lang="en-US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F0D557F-DED0-024B-B27B-6B7DE6AE2B93}"/>
              </a:ext>
            </a:extLst>
          </p:cNvPr>
          <p:cNvSpPr txBox="1"/>
          <p:nvPr/>
        </p:nvSpPr>
        <p:spPr>
          <a:xfrm>
            <a:off x="3333739" y="1787058"/>
            <a:ext cx="172354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答题界面一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6B92C73-BB68-8549-8643-BAB836ADE89E}"/>
              </a:ext>
            </a:extLst>
          </p:cNvPr>
          <p:cNvSpPr txBox="1"/>
          <p:nvPr/>
        </p:nvSpPr>
        <p:spPr>
          <a:xfrm>
            <a:off x="9017625" y="1787057"/>
            <a:ext cx="170751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答题界面二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DE533AF-3220-AF48-B609-8267DEEF4BCB}"/>
              </a:ext>
            </a:extLst>
          </p:cNvPr>
          <p:cNvSpPr txBox="1"/>
          <p:nvPr/>
        </p:nvSpPr>
        <p:spPr>
          <a:xfrm>
            <a:off x="14200297" y="1787057"/>
            <a:ext cx="1723549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答题界面三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7962A57-FE38-4A42-86A8-A94EFEDD8250}"/>
              </a:ext>
            </a:extLst>
          </p:cNvPr>
          <p:cNvSpPr txBox="1"/>
          <p:nvPr/>
        </p:nvSpPr>
        <p:spPr>
          <a:xfrm>
            <a:off x="19702122" y="1759819"/>
            <a:ext cx="1723550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答题界面四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9817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ED63C994-34FF-0245-9A33-6CD0D94AB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491" y="4056348"/>
            <a:ext cx="4571733" cy="91328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7FA744-44F3-504F-BAD8-7CD4C83125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189" y="4044007"/>
            <a:ext cx="4532879" cy="905524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01B56B2-30A8-2F4E-89EA-C8777EED0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96" y="4100904"/>
            <a:ext cx="4561479" cy="9112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26A2CB-90D5-7642-8FDC-E8766EDA9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42" y="4056348"/>
            <a:ext cx="4532879" cy="90552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898" y="763898"/>
            <a:ext cx="21031200" cy="794832"/>
          </a:xfrm>
        </p:spPr>
        <p:txBody>
          <a:bodyPr/>
          <a:lstStyle/>
          <a:p>
            <a:r>
              <a:rPr lang="zh-CN" altLang="en-US" dirty="0"/>
              <a:t>互动集客小程序</a:t>
            </a:r>
            <a:endParaRPr lang="en-US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5536C38-7A4C-AC4C-A251-4DAC22B0C63D}"/>
              </a:ext>
            </a:extLst>
          </p:cNvPr>
          <p:cNvSpPr txBox="1"/>
          <p:nvPr/>
        </p:nvSpPr>
        <p:spPr>
          <a:xfrm>
            <a:off x="1981057" y="3262968"/>
            <a:ext cx="2339103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答错提示界面一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316A5E1-E214-CF44-B338-73AD3E033BFE}"/>
              </a:ext>
            </a:extLst>
          </p:cNvPr>
          <p:cNvSpPr txBox="1"/>
          <p:nvPr/>
        </p:nvSpPr>
        <p:spPr>
          <a:xfrm>
            <a:off x="6552511" y="3262967"/>
            <a:ext cx="23230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答错提示界面二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8371518-FD49-2E49-908E-99E7BDA40B47}"/>
              </a:ext>
            </a:extLst>
          </p:cNvPr>
          <p:cNvSpPr txBox="1"/>
          <p:nvPr/>
        </p:nvSpPr>
        <p:spPr>
          <a:xfrm>
            <a:off x="20987173" y="3262968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答对界面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42B5CD9-2638-EF49-90C0-7ECCC93AC7D9}"/>
              </a:ext>
            </a:extLst>
          </p:cNvPr>
          <p:cNvSpPr txBox="1"/>
          <p:nvPr/>
        </p:nvSpPr>
        <p:spPr>
          <a:xfrm>
            <a:off x="11153078" y="3262966"/>
            <a:ext cx="233910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答错提示界面三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281B95-7FA5-4345-B4AA-C82ED2A245D1}"/>
              </a:ext>
            </a:extLst>
          </p:cNvPr>
          <p:cNvSpPr txBox="1"/>
          <p:nvPr/>
        </p:nvSpPr>
        <p:spPr>
          <a:xfrm>
            <a:off x="15827923" y="3213561"/>
            <a:ext cx="2339103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答错提示界面四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7917910-BEE3-024A-9CE1-22750EB21F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068" y="4044006"/>
            <a:ext cx="4566367" cy="912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1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1391961-F238-1045-9873-DB3CBDAEA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652" y="3062062"/>
            <a:ext cx="5400968" cy="10789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898" y="763898"/>
            <a:ext cx="21031200" cy="794832"/>
          </a:xfrm>
        </p:spPr>
        <p:txBody>
          <a:bodyPr/>
          <a:lstStyle/>
          <a:p>
            <a:r>
              <a:rPr lang="zh-CN" altLang="en-US" dirty="0"/>
              <a:t>互动集客小程序</a:t>
            </a:r>
            <a:endParaRPr lang="en-US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7035484" y="2019868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抽奖界面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777DA49-754F-4D48-964C-7CB6C04A3A8F}"/>
              </a:ext>
            </a:extLst>
          </p:cNvPr>
          <p:cNvSpPr txBox="1"/>
          <p:nvPr/>
        </p:nvSpPr>
        <p:spPr>
          <a:xfrm>
            <a:off x="18709128" y="2019868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获奖画面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F5CBD0-9B9B-C340-882F-569489F96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6930" y="2968147"/>
            <a:ext cx="5380168" cy="107478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12EEB9-38CF-2D42-B7A7-3FCE86537071}"/>
              </a:ext>
            </a:extLst>
          </p:cNvPr>
          <p:cNvSpPr txBox="1"/>
          <p:nvPr/>
        </p:nvSpPr>
        <p:spPr>
          <a:xfrm>
            <a:off x="12796995" y="2019868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获奖画面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8CC346-445C-A94E-AA7E-18A7D4C55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890" y="2968146"/>
            <a:ext cx="5447981" cy="1088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1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参观流程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3"/>
          </p:nvPr>
        </p:nvSpPr>
        <p:spPr>
          <a:xfrm>
            <a:off x="1476044" y="4803753"/>
            <a:ext cx="3140168" cy="397416"/>
          </a:xfrm>
        </p:spPr>
        <p:txBody>
          <a:bodyPr/>
          <a:lstStyle/>
          <a:p>
            <a:r>
              <a:rPr lang="en-US" altLang="zh-CN" dirty="0"/>
              <a:t>Part1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4"/>
          </p:nvPr>
        </p:nvSpPr>
        <p:spPr>
          <a:xfrm>
            <a:off x="6062320" y="4803753"/>
            <a:ext cx="3140168" cy="397416"/>
          </a:xfrm>
        </p:spPr>
        <p:txBody>
          <a:bodyPr/>
          <a:lstStyle/>
          <a:p>
            <a:r>
              <a:rPr lang="en-US" altLang="zh-CN" dirty="0"/>
              <a:t>Part</a:t>
            </a:r>
            <a:r>
              <a:rPr lang="en-US" dirty="0"/>
              <a:t>2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5"/>
          </p:nvPr>
        </p:nvSpPr>
        <p:spPr>
          <a:xfrm>
            <a:off x="10648596" y="4803753"/>
            <a:ext cx="3140168" cy="397416"/>
          </a:xfrm>
        </p:spPr>
        <p:txBody>
          <a:bodyPr/>
          <a:lstStyle/>
          <a:p>
            <a:r>
              <a:rPr lang="en-US" altLang="zh-CN" dirty="0"/>
              <a:t>Part3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16"/>
          </p:nvPr>
        </p:nvSpPr>
        <p:spPr>
          <a:xfrm>
            <a:off x="15234872" y="4759115"/>
            <a:ext cx="3140168" cy="397418"/>
          </a:xfrm>
        </p:spPr>
        <p:txBody>
          <a:bodyPr/>
          <a:lstStyle/>
          <a:p>
            <a:r>
              <a:rPr lang="en-US" altLang="zh-CN" dirty="0"/>
              <a:t>Part4</a:t>
            </a:r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17"/>
          </p:nvPr>
        </p:nvSpPr>
        <p:spPr>
          <a:xfrm>
            <a:off x="19821148" y="4763385"/>
            <a:ext cx="3140168" cy="397418"/>
          </a:xfrm>
        </p:spPr>
        <p:txBody>
          <a:bodyPr/>
          <a:lstStyle/>
          <a:p>
            <a:r>
              <a:rPr lang="en-US" altLang="zh-CN" dirty="0"/>
              <a:t>Part5</a:t>
            </a:r>
            <a:endParaRPr 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half" idx="18"/>
          </p:nvPr>
        </p:nvSpPr>
        <p:spPr>
          <a:xfrm>
            <a:off x="1476044" y="7304354"/>
            <a:ext cx="3140168" cy="861774"/>
          </a:xfrm>
        </p:spPr>
        <p:txBody>
          <a:bodyPr>
            <a:spAutoFit/>
          </a:bodyPr>
          <a:lstStyle/>
          <a:p>
            <a:pPr marL="355600" marR="0" lvl="0" indent="-355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扫码留资</a:t>
            </a:r>
            <a:endParaRPr lang="en-US" altLang="zh-CN" dirty="0"/>
          </a:p>
          <a:p>
            <a:pPr marL="355600" marR="0" lvl="0" indent="-355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进入小程序</a:t>
            </a:r>
            <a:endParaRPr lang="en-US" dirty="0"/>
          </a:p>
        </p:txBody>
      </p:sp>
      <p:sp>
        <p:nvSpPr>
          <p:cNvPr id="16" name="文本占位符 8"/>
          <p:cNvSpPr>
            <a:spLocks noGrp="1"/>
          </p:cNvSpPr>
          <p:nvPr>
            <p:ph type="body" sz="half" idx="18"/>
          </p:nvPr>
        </p:nvSpPr>
        <p:spPr>
          <a:xfrm>
            <a:off x="6068990" y="7304354"/>
            <a:ext cx="3140168" cy="861774"/>
          </a:xfrm>
        </p:spPr>
        <p:txBody>
          <a:bodyPr>
            <a:spAutoFit/>
          </a:bodyPr>
          <a:lstStyle/>
          <a:p>
            <a:pPr marL="355600" marR="0" lvl="0" indent="-355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8373C"/>
                </a:solidFill>
              </a:rPr>
              <a:t>展台游览，</a:t>
            </a:r>
            <a:endParaRPr lang="en-US" altLang="zh-CN" dirty="0">
              <a:solidFill>
                <a:srgbClr val="28373C"/>
              </a:solidFill>
            </a:endParaRPr>
          </a:p>
          <a:p>
            <a:pPr marL="355600" marR="0" lvl="0" indent="-355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8373C"/>
                </a:solidFill>
              </a:rPr>
              <a:t>打卡获取抽奖机会</a:t>
            </a:r>
            <a:endParaRPr lang="en-US" dirty="0">
              <a:solidFill>
                <a:srgbClr val="28373C"/>
              </a:solidFill>
            </a:endParaRPr>
          </a:p>
        </p:txBody>
      </p:sp>
      <p:sp>
        <p:nvSpPr>
          <p:cNvPr id="17" name="文本占位符 8"/>
          <p:cNvSpPr>
            <a:spLocks noGrp="1"/>
          </p:cNvSpPr>
          <p:nvPr>
            <p:ph type="body" sz="half" idx="18"/>
          </p:nvPr>
        </p:nvSpPr>
        <p:spPr>
          <a:xfrm>
            <a:off x="10503389" y="7266614"/>
            <a:ext cx="3430582" cy="861774"/>
          </a:xfrm>
        </p:spPr>
        <p:txBody>
          <a:bodyPr wrap="square">
            <a:spAutoFit/>
          </a:bodyPr>
          <a:lstStyle/>
          <a:p>
            <a:r>
              <a:rPr lang="zh-CN" altLang="en-US" dirty="0"/>
              <a:t>下载</a:t>
            </a:r>
            <a:r>
              <a:rPr lang="en-US" altLang="zh-CN" dirty="0"/>
              <a:t>R</a:t>
            </a:r>
            <a:r>
              <a:rPr lang="zh-CN" altLang="en-US" dirty="0"/>
              <a:t>汽车</a:t>
            </a:r>
            <a:r>
              <a:rPr lang="en-US" altLang="zh-CN" dirty="0"/>
              <a:t>APP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获取额外抽奖机会</a:t>
            </a:r>
            <a:endParaRPr lang="en-US" dirty="0"/>
          </a:p>
        </p:txBody>
      </p:sp>
      <p:sp>
        <p:nvSpPr>
          <p:cNvPr id="18" name="文本占位符 8"/>
          <p:cNvSpPr>
            <a:spLocks noGrp="1"/>
          </p:cNvSpPr>
          <p:nvPr>
            <p:ph type="body" sz="half" idx="18"/>
          </p:nvPr>
        </p:nvSpPr>
        <p:spPr>
          <a:xfrm>
            <a:off x="15254882" y="7304354"/>
            <a:ext cx="3140168" cy="430887"/>
          </a:xfrm>
        </p:spPr>
        <p:txBody>
          <a:bodyPr>
            <a:spAutoFit/>
          </a:bodyPr>
          <a:lstStyle/>
          <a:p>
            <a:r>
              <a:rPr lang="zh-CN" altLang="en-US" dirty="0"/>
              <a:t>转盘抽奖</a:t>
            </a:r>
            <a:endParaRPr lang="en-US" dirty="0"/>
          </a:p>
        </p:txBody>
      </p:sp>
      <p:sp>
        <p:nvSpPr>
          <p:cNvPr id="19" name="文本占位符 8"/>
          <p:cNvSpPr>
            <a:spLocks noGrp="1"/>
          </p:cNvSpPr>
          <p:nvPr>
            <p:ph type="body" sz="half" idx="18"/>
          </p:nvPr>
        </p:nvSpPr>
        <p:spPr>
          <a:xfrm>
            <a:off x="19847828" y="7304354"/>
            <a:ext cx="3140168" cy="861774"/>
          </a:xfrm>
        </p:spPr>
        <p:txBody>
          <a:bodyPr>
            <a:spAutoFit/>
          </a:bodyPr>
          <a:lstStyle/>
          <a:p>
            <a:r>
              <a:rPr lang="zh-CN" altLang="en-US" dirty="0"/>
              <a:t>座位区小憩</a:t>
            </a:r>
            <a:endParaRPr lang="en-US" altLang="zh-CN" dirty="0"/>
          </a:p>
          <a:p>
            <a:r>
              <a:rPr lang="zh-CN" altLang="en-US" dirty="0"/>
              <a:t>感受贴心服务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6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" r="8524"/>
          <a:stretch/>
        </p:blipFill>
        <p:spPr>
          <a:xfrm>
            <a:off x="2148537" y="0"/>
            <a:ext cx="22235463" cy="13716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5989636" cy="13716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160A02DF-7459-7341-9544-7F8E6878A75E}"/>
              </a:ext>
            </a:extLst>
          </p:cNvPr>
          <p:cNvSpPr/>
          <p:nvPr/>
        </p:nvSpPr>
        <p:spPr>
          <a:xfrm>
            <a:off x="1458551" y="3293049"/>
            <a:ext cx="689986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1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C30ABFD-15B2-A34C-A19C-866CF1454E47}"/>
              </a:ext>
            </a:extLst>
          </p:cNvPr>
          <p:cNvSpPr txBox="1"/>
          <p:nvPr/>
        </p:nvSpPr>
        <p:spPr>
          <a:xfrm>
            <a:off x="2568591" y="3374912"/>
            <a:ext cx="4383438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783" hangingPunct="1"/>
            <a:r>
              <a:rPr kumimoji="1" lang="zh-CN" altLang="en-US" sz="2800" kern="1200" dirty="0">
                <a:solidFill>
                  <a:schemeClr val="bg1"/>
                </a:solidFill>
                <a:latin typeface="HYQiHei 55S" charset="-122"/>
                <a:ea typeface="HYQiHei 55S" charset="-122"/>
                <a:cs typeface="HYQiHei 55S" charset="-122"/>
              </a:rPr>
              <a:t>接待处</a:t>
            </a: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63474012-7709-1C44-B674-54F5E3C9C214}"/>
              </a:ext>
            </a:extLst>
          </p:cNvPr>
          <p:cNvSpPr/>
          <p:nvPr/>
        </p:nvSpPr>
        <p:spPr>
          <a:xfrm>
            <a:off x="1458551" y="4390812"/>
            <a:ext cx="689986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2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8688AFD-8E67-054E-8B59-E2EA494FD52B}"/>
              </a:ext>
            </a:extLst>
          </p:cNvPr>
          <p:cNvSpPr txBox="1"/>
          <p:nvPr/>
        </p:nvSpPr>
        <p:spPr>
          <a:xfrm>
            <a:off x="2568591" y="4472723"/>
            <a:ext cx="4383438" cy="523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783" hangingPunct="1"/>
            <a:r>
              <a:rPr kumimoji="1" lang="zh-CN" altLang="en-US" sz="2800" kern="1200" dirty="0">
                <a:solidFill>
                  <a:schemeClr val="bg1"/>
                </a:solidFill>
                <a:latin typeface="HYQiHei 55S" charset="-122"/>
                <a:ea typeface="HYQiHei 55S" charset="-122"/>
                <a:cs typeface="HYQiHei 55S" charset="-122"/>
              </a:rPr>
              <a:t>展车区</a:t>
            </a: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25F6472-B55B-EB46-A025-49FED93AEE01}"/>
              </a:ext>
            </a:extLst>
          </p:cNvPr>
          <p:cNvSpPr/>
          <p:nvPr/>
        </p:nvSpPr>
        <p:spPr>
          <a:xfrm>
            <a:off x="1458551" y="5488575"/>
            <a:ext cx="689986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3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92A3CDFB-7717-F244-B5BE-EE3CB354C8E1}"/>
              </a:ext>
            </a:extLst>
          </p:cNvPr>
          <p:cNvSpPr/>
          <p:nvPr/>
        </p:nvSpPr>
        <p:spPr>
          <a:xfrm>
            <a:off x="1458551" y="7663741"/>
            <a:ext cx="689986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5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E5BCA15-3006-4C45-BC1A-348F0C384FEE}"/>
              </a:ext>
            </a:extLst>
          </p:cNvPr>
          <p:cNvSpPr/>
          <p:nvPr/>
        </p:nvSpPr>
        <p:spPr>
          <a:xfrm>
            <a:off x="1458551" y="8761504"/>
            <a:ext cx="689986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6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4AD99975-D857-4645-AC0A-D8283B288696}"/>
              </a:ext>
            </a:extLst>
          </p:cNvPr>
          <p:cNvSpPr txBox="1"/>
          <p:nvPr/>
        </p:nvSpPr>
        <p:spPr>
          <a:xfrm>
            <a:off x="2568591" y="7747124"/>
            <a:ext cx="3164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783" hangingPunct="1"/>
            <a:r>
              <a:rPr kumimoji="1" lang="zh-CN" altLang="en-US" sz="2800" kern="1200" dirty="0">
                <a:solidFill>
                  <a:schemeClr val="bg1"/>
                </a:solidFill>
                <a:latin typeface="HYQiHei 55S" charset="-122"/>
                <a:ea typeface="HYQiHei 55S" charset="-122"/>
                <a:cs typeface="HYQiHei 55S" charset="-122"/>
              </a:rPr>
              <a:t>用户展示区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AD99975-D857-4645-AC0A-D8283B288696}"/>
              </a:ext>
            </a:extLst>
          </p:cNvPr>
          <p:cNvSpPr txBox="1"/>
          <p:nvPr/>
        </p:nvSpPr>
        <p:spPr>
          <a:xfrm>
            <a:off x="2568591" y="6596390"/>
            <a:ext cx="2787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783" hangingPunct="1"/>
            <a:r>
              <a:rPr kumimoji="1" lang="zh-CN" altLang="en-US" sz="2800" kern="1200" dirty="0">
                <a:solidFill>
                  <a:schemeClr val="bg1"/>
                </a:solidFill>
                <a:latin typeface="HYQiHei 55S" charset="-122"/>
                <a:ea typeface="HYQiHei 55S" charset="-122"/>
                <a:cs typeface="HYQiHei 55S" charset="-122"/>
              </a:rPr>
              <a:t>专利展示区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AD99975-D857-4645-AC0A-D8283B288696}"/>
              </a:ext>
            </a:extLst>
          </p:cNvPr>
          <p:cNvSpPr txBox="1"/>
          <p:nvPr/>
        </p:nvSpPr>
        <p:spPr>
          <a:xfrm>
            <a:off x="2568591" y="8844887"/>
            <a:ext cx="4392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783" hangingPunct="1"/>
            <a:r>
              <a:rPr kumimoji="1" lang="zh-CN" altLang="en-US" sz="2800" kern="1200" dirty="0">
                <a:solidFill>
                  <a:schemeClr val="bg1"/>
                </a:solidFill>
                <a:latin typeface="HYQiHei 55S" charset="-122"/>
                <a:ea typeface="HYQiHei 55S" charset="-122"/>
                <a:cs typeface="HYQiHei 55S" charset="-122"/>
              </a:rPr>
              <a:t>礼品兑换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AD99975-D857-4645-AC0A-D8283B288696}"/>
              </a:ext>
            </a:extLst>
          </p:cNvPr>
          <p:cNvSpPr txBox="1"/>
          <p:nvPr/>
        </p:nvSpPr>
        <p:spPr>
          <a:xfrm>
            <a:off x="2568591" y="9942649"/>
            <a:ext cx="4392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783" hangingPunct="1"/>
            <a:r>
              <a:rPr kumimoji="1" lang="zh-CN" altLang="en-US" sz="2800" kern="1200" dirty="0">
                <a:solidFill>
                  <a:schemeClr val="bg1"/>
                </a:solidFill>
                <a:latin typeface="HYQiHei 55S" charset="-122"/>
                <a:ea typeface="HYQiHei 55S" charset="-122"/>
                <a:cs typeface="HYQiHei 55S" charset="-122"/>
              </a:rPr>
              <a:t>礼品兑换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898" y="763898"/>
            <a:ext cx="21031200" cy="794832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打卡动线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CDC7F161-18FB-E54C-BD2D-DCBFF7FCB497}"/>
              </a:ext>
            </a:extLst>
          </p:cNvPr>
          <p:cNvSpPr/>
          <p:nvPr/>
        </p:nvSpPr>
        <p:spPr>
          <a:xfrm>
            <a:off x="14841825" y="1674875"/>
            <a:ext cx="689986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4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04708BD-93CF-CE46-8F08-4D324B959843}"/>
              </a:ext>
            </a:extLst>
          </p:cNvPr>
          <p:cNvSpPr/>
          <p:nvPr/>
        </p:nvSpPr>
        <p:spPr>
          <a:xfrm>
            <a:off x="18086357" y="8868865"/>
            <a:ext cx="689986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kern="1200" dirty="0">
                <a:solidFill>
                  <a:schemeClr val="bg1"/>
                </a:solidFill>
                <a:latin typeface="HYQiHei 55S" charset="-122"/>
                <a:ea typeface="HYQiHei 55S" charset="-122"/>
                <a:cs typeface="HYQiHei 55S" charset="-122"/>
              </a:rPr>
              <a:t>5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60A02DF-7459-7341-9544-7F8E6878A75E}"/>
              </a:ext>
            </a:extLst>
          </p:cNvPr>
          <p:cNvSpPr/>
          <p:nvPr/>
        </p:nvSpPr>
        <p:spPr>
          <a:xfrm>
            <a:off x="7858284" y="5731538"/>
            <a:ext cx="1080711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1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、</a:t>
            </a:r>
            <a:r>
              <a:rPr kumimoji="1" lang="en-US" altLang="zh-CN" sz="2000" kern="1200" dirty="0">
                <a:solidFill>
                  <a:schemeClr val="bg1"/>
                </a:solidFill>
                <a:latin typeface="HYQiHei 55S" charset="-122"/>
                <a:ea typeface="HYQiHei 55S" charset="-122"/>
                <a:cs typeface="HYQiHei 55S" charset="-122"/>
              </a:rPr>
              <a:t>7</a:t>
            </a:r>
            <a:endParaRPr kumimoji="1" lang="zh-CN" altLang="en-US" sz="2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A459DD05-5010-2F4D-B4EC-E7CC03C8FB0B}"/>
              </a:ext>
            </a:extLst>
          </p:cNvPr>
          <p:cNvSpPr/>
          <p:nvPr/>
        </p:nvSpPr>
        <p:spPr>
          <a:xfrm>
            <a:off x="11149974" y="6849235"/>
            <a:ext cx="689986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2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160A02DF-7459-7341-9544-7F8E6878A75E}"/>
              </a:ext>
            </a:extLst>
          </p:cNvPr>
          <p:cNvSpPr/>
          <p:nvPr/>
        </p:nvSpPr>
        <p:spPr>
          <a:xfrm>
            <a:off x="8500714" y="9036235"/>
            <a:ext cx="1083124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1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、</a:t>
            </a:r>
            <a:r>
              <a:rPr kumimoji="1" lang="en-US" altLang="zh-CN" sz="2000" kern="1200" dirty="0">
                <a:solidFill>
                  <a:schemeClr val="bg1"/>
                </a:solidFill>
                <a:latin typeface="HYQiHei 55S" charset="-122"/>
                <a:ea typeface="HYQiHei 55S" charset="-122"/>
                <a:cs typeface="HYQiHei 55S" charset="-122"/>
              </a:rPr>
              <a:t>8</a:t>
            </a:r>
            <a:endParaRPr kumimoji="1" lang="zh-CN" altLang="en-US" sz="20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04708BD-93CF-CE46-8F08-4D324B959843}"/>
              </a:ext>
            </a:extLst>
          </p:cNvPr>
          <p:cNvSpPr/>
          <p:nvPr/>
        </p:nvSpPr>
        <p:spPr>
          <a:xfrm>
            <a:off x="12552915" y="6463017"/>
            <a:ext cx="689986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3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2A3CDFB-7717-F244-B5BE-EE3CB354C8E1}"/>
              </a:ext>
            </a:extLst>
          </p:cNvPr>
          <p:cNvSpPr/>
          <p:nvPr/>
        </p:nvSpPr>
        <p:spPr>
          <a:xfrm>
            <a:off x="1458551" y="6554627"/>
            <a:ext cx="689986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4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AD99975-D857-4645-AC0A-D8283B288696}"/>
              </a:ext>
            </a:extLst>
          </p:cNvPr>
          <p:cNvSpPr txBox="1"/>
          <p:nvPr/>
        </p:nvSpPr>
        <p:spPr>
          <a:xfrm>
            <a:off x="2568591" y="5553311"/>
            <a:ext cx="3677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685783" hangingPunct="1"/>
            <a:r>
              <a:rPr kumimoji="1" lang="zh-CN" altLang="en-US" sz="2800" kern="1200" dirty="0">
                <a:solidFill>
                  <a:schemeClr val="bg1"/>
                </a:solidFill>
                <a:latin typeface="HYQiHei 55S" charset="-122"/>
                <a:ea typeface="HYQiHei 55S" charset="-122"/>
                <a:cs typeface="HYQiHei 55S" charset="-122"/>
              </a:rPr>
              <a:t>自动泊车</a:t>
            </a:r>
            <a:r>
              <a:rPr kumimoji="1" lang="zh-CN" altLang="en-US" sz="2800" kern="1200">
                <a:solidFill>
                  <a:schemeClr val="bg1"/>
                </a:solidFill>
                <a:latin typeface="HYQiHei 55S" charset="-122"/>
                <a:ea typeface="HYQiHei 55S" charset="-122"/>
                <a:cs typeface="HYQiHei 55S" charset="-122"/>
              </a:rPr>
              <a:t>及功能演示</a:t>
            </a:r>
            <a:endParaRPr kumimoji="1" lang="zh-CN" altLang="en-US" sz="2800" kern="1200" dirty="0">
              <a:solidFill>
                <a:schemeClr val="bg1"/>
              </a:solidFill>
              <a:latin typeface="HYQiHei 55S" charset="-122"/>
              <a:ea typeface="HYQiHei 55S" charset="-122"/>
              <a:cs typeface="HYQiHei 55S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E5BCA15-3006-4C45-BC1A-348F0C384FEE}"/>
              </a:ext>
            </a:extLst>
          </p:cNvPr>
          <p:cNvSpPr/>
          <p:nvPr/>
        </p:nvSpPr>
        <p:spPr>
          <a:xfrm>
            <a:off x="1458551" y="9859266"/>
            <a:ext cx="689986" cy="689986"/>
          </a:xfrm>
          <a:prstGeom prst="ellipse">
            <a:avLst/>
          </a:prstGeom>
          <a:solidFill>
            <a:srgbClr val="00B0F0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</a:rPr>
              <a:t>7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YQiHei 55S" charset="-122"/>
              <a:ea typeface="HYQiHei 55S" charset="-122"/>
              <a:cs typeface="HYQiHei 55S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02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898" y="763898"/>
            <a:ext cx="21031200" cy="794832"/>
          </a:xfrm>
        </p:spPr>
        <p:txBody>
          <a:bodyPr/>
          <a:lstStyle/>
          <a:p>
            <a:r>
              <a:rPr lang="zh-CN" altLang="en-US" dirty="0"/>
              <a:t>集客互动流程</a:t>
            </a:r>
            <a:endParaRPr lang="en-US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653030" y="6323391"/>
            <a:ext cx="4889134" cy="1514475"/>
          </a:xfrm>
          <a:prstGeom prst="roundRect">
            <a:avLst/>
          </a:prstGeom>
          <a:solidFill>
            <a:srgbClr val="5F7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600553" y="6479574"/>
            <a:ext cx="50740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扫描</a:t>
            </a:r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二维码，进入小程序，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留资参与互动打卡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8439342" y="2368926"/>
            <a:ext cx="828675" cy="10060643"/>
          </a:xfrm>
          <a:prstGeom prst="leftBrace">
            <a:avLst/>
          </a:prstGeom>
          <a:ln w="38100">
            <a:solidFill>
              <a:srgbClr val="5F7C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9430808" y="9761708"/>
            <a:ext cx="4457700" cy="1276095"/>
          </a:xfrm>
          <a:prstGeom prst="roundRect">
            <a:avLst/>
          </a:prstGeom>
          <a:solidFill>
            <a:srgbClr val="D5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9430808" y="3955328"/>
            <a:ext cx="4457700" cy="1276095"/>
          </a:xfrm>
          <a:prstGeom prst="roundRect">
            <a:avLst/>
          </a:prstGeom>
          <a:solidFill>
            <a:srgbClr val="D5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430808" y="5890788"/>
            <a:ext cx="4457700" cy="1276095"/>
          </a:xfrm>
          <a:prstGeom prst="roundRect">
            <a:avLst/>
          </a:prstGeom>
          <a:solidFill>
            <a:srgbClr val="D5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430808" y="11697167"/>
            <a:ext cx="6508758" cy="1200329"/>
          </a:xfrm>
          <a:prstGeom prst="roundRect">
            <a:avLst/>
          </a:prstGeom>
          <a:solidFill>
            <a:srgbClr val="EF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F7E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430808" y="7826248"/>
            <a:ext cx="4457700" cy="1276095"/>
          </a:xfrm>
          <a:prstGeom prst="roundRect">
            <a:avLst/>
          </a:prstGeom>
          <a:solidFill>
            <a:srgbClr val="D5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492596" y="7855295"/>
            <a:ext cx="633412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HYQiHei 40S" charset="-122"/>
                <a:ea typeface="HYQiHei 40S" charset="-122"/>
                <a:cs typeface="HYQiHei 40S" charset="-122"/>
              </a:rPr>
              <a:t>参观专利展示区，</a:t>
            </a:r>
            <a:endParaRPr lang="en-US" altLang="zh-CN" dirty="0">
              <a:solidFill>
                <a:schemeClr val="tx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HYQiHei 40S" charset="-122"/>
                <a:ea typeface="HYQiHei 40S" charset="-122"/>
                <a:cs typeface="HYQiHei 40S" charset="-122"/>
              </a:rPr>
              <a:t>回答相关问题</a:t>
            </a:r>
            <a:endParaRPr lang="en-US" altLang="zh-CN" dirty="0">
              <a:solidFill>
                <a:schemeClr val="tx1"/>
              </a:solidFill>
              <a:latin typeface="HYQiHei 40S" charset="-122"/>
              <a:ea typeface="HYQiHei 40S" charset="-122"/>
              <a:cs typeface="HYQiHei 40S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492596" y="9804083"/>
            <a:ext cx="633412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HYQiHei 40S" charset="-122"/>
                <a:ea typeface="HYQiHei 40S" charset="-122"/>
                <a:cs typeface="HYQiHei 40S" charset="-122"/>
              </a:rPr>
              <a:t>参观用户展示区，</a:t>
            </a:r>
            <a:endParaRPr lang="en-US" altLang="zh-CN" dirty="0">
              <a:solidFill>
                <a:schemeClr val="tx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HYQiHei 40S" charset="-122"/>
                <a:ea typeface="HYQiHei 40S" charset="-122"/>
                <a:cs typeface="HYQiHei 40S" charset="-122"/>
              </a:rPr>
              <a:t>回答相关问题</a:t>
            </a:r>
            <a:endParaRPr lang="en-US" altLang="zh-CN" dirty="0">
              <a:solidFill>
                <a:schemeClr val="tx1"/>
              </a:solidFill>
              <a:latin typeface="HYQiHei 40S" charset="-122"/>
              <a:ea typeface="HYQiHei 40S" charset="-122"/>
              <a:cs typeface="HYQiHei 40S" charset="-122"/>
            </a:endParaRPr>
          </a:p>
        </p:txBody>
      </p:sp>
      <p:sp>
        <p:nvSpPr>
          <p:cNvPr id="23" name="左大括号 22"/>
          <p:cNvSpPr/>
          <p:nvPr/>
        </p:nvSpPr>
        <p:spPr>
          <a:xfrm flipH="1">
            <a:off x="14193309" y="2370872"/>
            <a:ext cx="828675" cy="8044928"/>
          </a:xfrm>
          <a:prstGeom prst="leftBrace">
            <a:avLst/>
          </a:prstGeom>
          <a:ln w="38100">
            <a:solidFill>
              <a:srgbClr val="5F7C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17272000" y="6496614"/>
            <a:ext cx="4232819" cy="1775440"/>
          </a:xfrm>
          <a:prstGeom prst="roundRect">
            <a:avLst/>
          </a:prstGeom>
          <a:solidFill>
            <a:srgbClr val="00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6276448" y="6720241"/>
            <a:ext cx="633412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参与抽奖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（最多</a:t>
            </a:r>
            <a:r>
              <a:rPr lang="en-US" altLang="zh-CN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3</a:t>
            </a:r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次）</a:t>
            </a:r>
          </a:p>
        </p:txBody>
      </p:sp>
      <p:sp>
        <p:nvSpPr>
          <p:cNvPr id="24" name="矩形 23"/>
          <p:cNvSpPr/>
          <p:nvPr/>
        </p:nvSpPr>
        <p:spPr>
          <a:xfrm>
            <a:off x="9430808" y="11929975"/>
            <a:ext cx="633412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现场下载</a:t>
            </a:r>
            <a:r>
              <a:rPr lang="en-US" altLang="zh-CN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APP</a:t>
            </a:r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，获得</a:t>
            </a:r>
            <a:r>
              <a:rPr lang="en-US" altLang="zh-CN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次抽奖机会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9430808" y="2019868"/>
            <a:ext cx="4457700" cy="1276095"/>
          </a:xfrm>
          <a:prstGeom prst="roundRect">
            <a:avLst/>
          </a:prstGeom>
          <a:solidFill>
            <a:srgbClr val="D5E1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492596" y="2367386"/>
            <a:ext cx="6334125" cy="58105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HYQiHei 40S" charset="-122"/>
                <a:ea typeface="HYQiHei 40S" charset="-122"/>
                <a:cs typeface="HYQiHei 40S" charset="-122"/>
              </a:rPr>
              <a:t>登陆留资</a:t>
            </a:r>
          </a:p>
        </p:txBody>
      </p:sp>
      <p:sp>
        <p:nvSpPr>
          <p:cNvPr id="13" name="矩形 12"/>
          <p:cNvSpPr/>
          <p:nvPr/>
        </p:nvSpPr>
        <p:spPr>
          <a:xfrm>
            <a:off x="8492596" y="5924178"/>
            <a:ext cx="6334125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HYQiHei 40S" charset="-122"/>
                <a:ea typeface="HYQiHei 40S" charset="-122"/>
                <a:cs typeface="HYQiHei 40S" charset="-122"/>
              </a:rPr>
              <a:t>参与自动泊车体验，</a:t>
            </a:r>
            <a:endParaRPr lang="en-US" altLang="zh-CN" dirty="0">
              <a:solidFill>
                <a:schemeClr val="tx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HYQiHei 40S" charset="-122"/>
                <a:ea typeface="HYQiHei 40S" charset="-122"/>
                <a:cs typeface="HYQiHei 40S" charset="-122"/>
              </a:rPr>
              <a:t>回答相关问题</a:t>
            </a:r>
          </a:p>
        </p:txBody>
      </p:sp>
      <p:sp>
        <p:nvSpPr>
          <p:cNvPr id="10" name="矩形 9"/>
          <p:cNvSpPr/>
          <p:nvPr/>
        </p:nvSpPr>
        <p:spPr>
          <a:xfrm>
            <a:off x="8492596" y="4015114"/>
            <a:ext cx="6334125" cy="11350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HYQiHei 40S" charset="-122"/>
                <a:ea typeface="HYQiHei 40S" charset="-122"/>
                <a:cs typeface="HYQiHei 40S" charset="-122"/>
              </a:rPr>
              <a:t>现场看车，</a:t>
            </a:r>
            <a:endParaRPr lang="en-US" altLang="zh-CN" dirty="0">
              <a:solidFill>
                <a:schemeClr val="tx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  <a:latin typeface="HYQiHei 40S" charset="-122"/>
                <a:ea typeface="HYQiHei 40S" charset="-122"/>
                <a:cs typeface="HYQiHei 40S" charset="-122"/>
              </a:rPr>
              <a:t>回答展车相关问题</a:t>
            </a:r>
            <a:endParaRPr lang="en-US" altLang="zh-CN" dirty="0">
              <a:solidFill>
                <a:schemeClr val="tx1"/>
              </a:solidFill>
              <a:latin typeface="HYQiHei 40S" charset="-122"/>
              <a:ea typeface="HYQiHei 40S" charset="-122"/>
              <a:cs typeface="HYQiHei 40S" charset="-122"/>
            </a:endParaRPr>
          </a:p>
        </p:txBody>
      </p:sp>
      <p:sp>
        <p:nvSpPr>
          <p:cNvPr id="29" name="左大括号 28">
            <a:extLst>
              <a:ext uri="{FF2B5EF4-FFF2-40B4-BE49-F238E27FC236}">
                <a16:creationId xmlns:a16="http://schemas.microsoft.com/office/drawing/2014/main" id="{3D4F2331-2DD4-324A-A365-6D5332D91ED2}"/>
              </a:ext>
            </a:extLst>
          </p:cNvPr>
          <p:cNvSpPr/>
          <p:nvPr/>
        </p:nvSpPr>
        <p:spPr>
          <a:xfrm flipH="1">
            <a:off x="16301398" y="2354012"/>
            <a:ext cx="828675" cy="10060643"/>
          </a:xfrm>
          <a:prstGeom prst="leftBrace">
            <a:avLst/>
          </a:prstGeom>
          <a:ln w="38100">
            <a:solidFill>
              <a:srgbClr val="5F7C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kumimoji="1" lang="zh-CN" altLang="en-US"/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50324624-3BDB-D148-A943-5CF2CB4534DC}"/>
              </a:ext>
            </a:extLst>
          </p:cNvPr>
          <p:cNvSpPr/>
          <p:nvPr/>
        </p:nvSpPr>
        <p:spPr>
          <a:xfrm rot="5400000">
            <a:off x="12421904" y="4953272"/>
            <a:ext cx="6508758" cy="1200329"/>
          </a:xfrm>
          <a:prstGeom prst="roundRect">
            <a:avLst/>
          </a:prstGeom>
          <a:solidFill>
            <a:srgbClr val="EF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F7E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3555E4B-74C0-4D49-A8F4-3958F7606765}"/>
              </a:ext>
            </a:extLst>
          </p:cNvPr>
          <p:cNvSpPr/>
          <p:nvPr/>
        </p:nvSpPr>
        <p:spPr>
          <a:xfrm>
            <a:off x="12504100" y="2761133"/>
            <a:ext cx="63341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完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成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所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有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打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卡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，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获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得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en-US" altLang="zh-CN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1</a:t>
            </a: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次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抽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奖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机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  <a:p>
            <a:pPr lvl="0"/>
            <a:r>
              <a:rPr lang="zh-CN" altLang="en-US" dirty="0">
                <a:solidFill>
                  <a:schemeClr val="bg1"/>
                </a:solidFill>
                <a:latin typeface="HYQiHei 40S" charset="-122"/>
                <a:ea typeface="HYQiHei 40S" charset="-122"/>
                <a:cs typeface="HYQiHei 40S" charset="-122"/>
              </a:rPr>
              <a:t>会</a:t>
            </a:r>
            <a:endParaRPr lang="en-US" altLang="zh-CN" dirty="0">
              <a:solidFill>
                <a:schemeClr val="bg1"/>
              </a:solidFill>
              <a:latin typeface="HYQiHei 40S" charset="-122"/>
              <a:ea typeface="HYQiHei 40S" charset="-122"/>
              <a:cs typeface="HYQiHei 40S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9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075898" y="773515"/>
            <a:ext cx="6167113" cy="775597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转盘抽奖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礼品推荐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58F17C39-8A8C-8B4E-AE74-5AB61A969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79F76A5-B41F-4946-9BB5-30F9D02D8194}"/>
              </a:ext>
            </a:extLst>
          </p:cNvPr>
          <p:cNvGrpSpPr/>
          <p:nvPr/>
        </p:nvGrpSpPr>
        <p:grpSpPr>
          <a:xfrm>
            <a:off x="545912" y="2019868"/>
            <a:ext cx="16476987" cy="10507533"/>
            <a:chOff x="2799554" y="1549112"/>
            <a:chExt cx="18376528" cy="11718888"/>
          </a:xfrm>
        </p:grpSpPr>
        <p:sp>
          <p:nvSpPr>
            <p:cNvPr id="102" name="任意形状 101">
              <a:extLst>
                <a:ext uri="{FF2B5EF4-FFF2-40B4-BE49-F238E27FC236}">
                  <a16:creationId xmlns:a16="http://schemas.microsoft.com/office/drawing/2014/main" id="{A4BEB85A-12AD-6F48-A5E7-159E4366E98B}"/>
                </a:ext>
              </a:extLst>
            </p:cNvPr>
            <p:cNvSpPr/>
            <p:nvPr/>
          </p:nvSpPr>
          <p:spPr>
            <a:xfrm flipV="1">
              <a:off x="9039961" y="4695874"/>
              <a:ext cx="11990413" cy="816068"/>
            </a:xfrm>
            <a:custGeom>
              <a:avLst/>
              <a:gdLst>
                <a:gd name="connsiteX0" fmla="*/ 0 w 10972800"/>
                <a:gd name="connsiteY0" fmla="*/ 1191491 h 1191491"/>
                <a:gd name="connsiteX1" fmla="*/ 1191491 w 10972800"/>
                <a:gd name="connsiteY1" fmla="*/ 0 h 1191491"/>
                <a:gd name="connsiteX2" fmla="*/ 10972800 w 10972800"/>
                <a:gd name="connsiteY2" fmla="*/ 0 h 119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72800" h="1191491">
                  <a:moveTo>
                    <a:pt x="0" y="1191491"/>
                  </a:moveTo>
                  <a:lnTo>
                    <a:pt x="1191491" y="0"/>
                  </a:lnTo>
                  <a:lnTo>
                    <a:pt x="10972800" y="0"/>
                  </a:lnTo>
                </a:path>
              </a:pathLst>
            </a:custGeom>
            <a:noFill/>
            <a:ln>
              <a:solidFill>
                <a:srgbClr val="4D80B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Helvetica Neue"/>
              </a:endParaRPr>
            </a:p>
          </p:txBody>
        </p:sp>
        <p:sp>
          <p:nvSpPr>
            <p:cNvPr id="108" name="任意形状 107">
              <a:extLst>
                <a:ext uri="{FF2B5EF4-FFF2-40B4-BE49-F238E27FC236}">
                  <a16:creationId xmlns:a16="http://schemas.microsoft.com/office/drawing/2014/main" id="{1599158B-5FD3-7F4A-B985-C2C9B28A4101}"/>
                </a:ext>
              </a:extLst>
            </p:cNvPr>
            <p:cNvSpPr/>
            <p:nvPr/>
          </p:nvSpPr>
          <p:spPr>
            <a:xfrm>
              <a:off x="8347154" y="7688990"/>
              <a:ext cx="12828928" cy="1360305"/>
            </a:xfrm>
            <a:custGeom>
              <a:avLst/>
              <a:gdLst>
                <a:gd name="connsiteX0" fmla="*/ 0 w 13608423"/>
                <a:gd name="connsiteY0" fmla="*/ 0 h 1210235"/>
                <a:gd name="connsiteX1" fmla="*/ 1210235 w 13608423"/>
                <a:gd name="connsiteY1" fmla="*/ 1210235 h 1210235"/>
                <a:gd name="connsiteX2" fmla="*/ 13608423 w 13608423"/>
                <a:gd name="connsiteY2" fmla="*/ 1210235 h 121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08423" h="1210235">
                  <a:moveTo>
                    <a:pt x="0" y="0"/>
                  </a:moveTo>
                  <a:lnTo>
                    <a:pt x="1210235" y="1210235"/>
                  </a:lnTo>
                  <a:lnTo>
                    <a:pt x="13608423" y="1210235"/>
                  </a:lnTo>
                </a:path>
              </a:pathLst>
            </a:custGeom>
            <a:noFill/>
            <a:ln>
              <a:solidFill>
                <a:srgbClr val="44A29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Helvetica Neue"/>
              </a:endParaRPr>
            </a:p>
          </p:txBody>
        </p:sp>
        <p:sp>
          <p:nvSpPr>
            <p:cNvPr id="111" name="任意形状 110">
              <a:extLst>
                <a:ext uri="{FF2B5EF4-FFF2-40B4-BE49-F238E27FC236}">
                  <a16:creationId xmlns:a16="http://schemas.microsoft.com/office/drawing/2014/main" id="{836F5007-39F0-8049-BDDE-A8A107A150BD}"/>
                </a:ext>
              </a:extLst>
            </p:cNvPr>
            <p:cNvSpPr/>
            <p:nvPr/>
          </p:nvSpPr>
          <p:spPr>
            <a:xfrm>
              <a:off x="6682155" y="11287697"/>
              <a:ext cx="14348220" cy="1905325"/>
            </a:xfrm>
            <a:custGeom>
              <a:avLst/>
              <a:gdLst>
                <a:gd name="connsiteX0" fmla="*/ 0 w 14092517"/>
                <a:gd name="connsiteY0" fmla="*/ 0 h 1640541"/>
                <a:gd name="connsiteX1" fmla="*/ 1640541 w 14092517"/>
                <a:gd name="connsiteY1" fmla="*/ 1640541 h 1640541"/>
                <a:gd name="connsiteX2" fmla="*/ 14092517 w 14092517"/>
                <a:gd name="connsiteY2" fmla="*/ 1640541 h 164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92517" h="1640541">
                  <a:moveTo>
                    <a:pt x="0" y="0"/>
                  </a:moveTo>
                  <a:lnTo>
                    <a:pt x="1640541" y="1640541"/>
                  </a:lnTo>
                  <a:lnTo>
                    <a:pt x="14092517" y="1640541"/>
                  </a:lnTo>
                </a:path>
              </a:pathLst>
            </a:custGeom>
            <a:noFill/>
            <a:ln>
              <a:solidFill>
                <a:srgbClr val="80AB2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Helvetica Neue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CCAD8AD2-1EA6-5441-8F85-4969EF6897AE}"/>
                </a:ext>
              </a:extLst>
            </p:cNvPr>
            <p:cNvSpPr/>
            <p:nvPr/>
          </p:nvSpPr>
          <p:spPr>
            <a:xfrm>
              <a:off x="12708930" y="3159019"/>
              <a:ext cx="1310954" cy="1090098"/>
            </a:xfrm>
            <a:custGeom>
              <a:avLst/>
              <a:gdLst>
                <a:gd name="connsiteX0" fmla="*/ 0 w 1451838"/>
                <a:gd name="connsiteY0" fmla="*/ 0 h 1144756"/>
                <a:gd name="connsiteX1" fmla="*/ 1451838 w 1451838"/>
                <a:gd name="connsiteY1" fmla="*/ 0 h 1144756"/>
                <a:gd name="connsiteX2" fmla="*/ 1451838 w 1451838"/>
                <a:gd name="connsiteY2" fmla="*/ 1144756 h 1144756"/>
                <a:gd name="connsiteX3" fmla="*/ 0 w 1451838"/>
                <a:gd name="connsiteY3" fmla="*/ 1144756 h 1144756"/>
                <a:gd name="connsiteX4" fmla="*/ 0 w 1451838"/>
                <a:gd name="connsiteY4" fmla="*/ 0 h 1144756"/>
                <a:gd name="connsiteX0" fmla="*/ 0 w 1451838"/>
                <a:gd name="connsiteY0" fmla="*/ 0 h 1205481"/>
                <a:gd name="connsiteX1" fmla="*/ 1451838 w 1451838"/>
                <a:gd name="connsiteY1" fmla="*/ 0 h 1205481"/>
                <a:gd name="connsiteX2" fmla="*/ 1451838 w 1451838"/>
                <a:gd name="connsiteY2" fmla="*/ 1144756 h 1205481"/>
                <a:gd name="connsiteX3" fmla="*/ 705936 w 1451838"/>
                <a:gd name="connsiteY3" fmla="*/ 1205480 h 1205481"/>
                <a:gd name="connsiteX4" fmla="*/ 0 w 1451838"/>
                <a:gd name="connsiteY4" fmla="*/ 1144756 h 1205481"/>
                <a:gd name="connsiteX5" fmla="*/ 0 w 1451838"/>
                <a:gd name="connsiteY5" fmla="*/ 0 h 1205481"/>
                <a:gd name="connsiteX0" fmla="*/ 0 w 1451838"/>
                <a:gd name="connsiteY0" fmla="*/ 0 h 1205480"/>
                <a:gd name="connsiteX1" fmla="*/ 1451838 w 1451838"/>
                <a:gd name="connsiteY1" fmla="*/ 0 h 1205480"/>
                <a:gd name="connsiteX2" fmla="*/ 1451838 w 1451838"/>
                <a:gd name="connsiteY2" fmla="*/ 1144756 h 1205480"/>
                <a:gd name="connsiteX3" fmla="*/ 705936 w 1451838"/>
                <a:gd name="connsiteY3" fmla="*/ 1205480 h 1205480"/>
                <a:gd name="connsiteX4" fmla="*/ 0 w 1451838"/>
                <a:gd name="connsiteY4" fmla="*/ 1144756 h 1205480"/>
                <a:gd name="connsiteX5" fmla="*/ 0 w 1451838"/>
                <a:gd name="connsiteY5" fmla="*/ 0 h 1205480"/>
                <a:gd name="connsiteX0" fmla="*/ 0 w 1451838"/>
                <a:gd name="connsiteY0" fmla="*/ 0 h 1205480"/>
                <a:gd name="connsiteX1" fmla="*/ 1451838 w 1451838"/>
                <a:gd name="connsiteY1" fmla="*/ 0 h 1205480"/>
                <a:gd name="connsiteX2" fmla="*/ 1451838 w 1451838"/>
                <a:gd name="connsiteY2" fmla="*/ 1144756 h 1205480"/>
                <a:gd name="connsiteX3" fmla="*/ 705936 w 1451838"/>
                <a:gd name="connsiteY3" fmla="*/ 1205480 h 1205480"/>
                <a:gd name="connsiteX4" fmla="*/ 0 w 1451838"/>
                <a:gd name="connsiteY4" fmla="*/ 1144756 h 1205480"/>
                <a:gd name="connsiteX5" fmla="*/ 0 w 1451838"/>
                <a:gd name="connsiteY5" fmla="*/ 0 h 1205480"/>
                <a:gd name="connsiteX0" fmla="*/ 0 w 1451838"/>
                <a:gd name="connsiteY0" fmla="*/ 0 h 1205480"/>
                <a:gd name="connsiteX1" fmla="*/ 1451838 w 1451838"/>
                <a:gd name="connsiteY1" fmla="*/ 0 h 1205480"/>
                <a:gd name="connsiteX2" fmla="*/ 1451838 w 1451838"/>
                <a:gd name="connsiteY2" fmla="*/ 1144756 h 1205480"/>
                <a:gd name="connsiteX3" fmla="*/ 705936 w 1451838"/>
                <a:gd name="connsiteY3" fmla="*/ 1205480 h 1205480"/>
                <a:gd name="connsiteX4" fmla="*/ 0 w 1451838"/>
                <a:gd name="connsiteY4" fmla="*/ 1144756 h 1205480"/>
                <a:gd name="connsiteX5" fmla="*/ 0 w 1451838"/>
                <a:gd name="connsiteY5" fmla="*/ 0 h 1205480"/>
                <a:gd name="connsiteX0" fmla="*/ 0 w 1451838"/>
                <a:gd name="connsiteY0" fmla="*/ 0 h 1207247"/>
                <a:gd name="connsiteX1" fmla="*/ 1451838 w 1451838"/>
                <a:gd name="connsiteY1" fmla="*/ 0 h 1207247"/>
                <a:gd name="connsiteX2" fmla="*/ 1451838 w 1451838"/>
                <a:gd name="connsiteY2" fmla="*/ 1144756 h 1207247"/>
                <a:gd name="connsiteX3" fmla="*/ 705936 w 1451838"/>
                <a:gd name="connsiteY3" fmla="*/ 1205480 h 1207247"/>
                <a:gd name="connsiteX4" fmla="*/ 0 w 1451838"/>
                <a:gd name="connsiteY4" fmla="*/ 1144756 h 1207247"/>
                <a:gd name="connsiteX5" fmla="*/ 0 w 1451838"/>
                <a:gd name="connsiteY5" fmla="*/ 0 h 120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1838" h="1207247">
                  <a:moveTo>
                    <a:pt x="0" y="0"/>
                  </a:moveTo>
                  <a:lnTo>
                    <a:pt x="1451838" y="0"/>
                  </a:lnTo>
                  <a:lnTo>
                    <a:pt x="1451838" y="1144756"/>
                  </a:lnTo>
                  <a:cubicBezTo>
                    <a:pt x="1209521" y="1187108"/>
                    <a:pt x="1104601" y="1191556"/>
                    <a:pt x="705936" y="1205480"/>
                  </a:cubicBezTo>
                  <a:cubicBezTo>
                    <a:pt x="413770" y="1213666"/>
                    <a:pt x="358496" y="1193424"/>
                    <a:pt x="0" y="11447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Helvetica Neue"/>
              </a:endParaRPr>
            </a:p>
          </p:txBody>
        </p:sp>
        <p:grpSp>
          <p:nvGrpSpPr>
            <p:cNvPr id="46" name="Group 38">
              <a:extLst>
                <a:ext uri="{FF2B5EF4-FFF2-40B4-BE49-F238E27FC236}">
                  <a16:creationId xmlns:a16="http://schemas.microsoft.com/office/drawing/2014/main" id="{9323CACF-EC11-BD40-ABC4-1D99388AFDCF}"/>
                </a:ext>
              </a:extLst>
            </p:cNvPr>
            <p:cNvGrpSpPr/>
            <p:nvPr/>
          </p:nvGrpSpPr>
          <p:grpSpPr>
            <a:xfrm rot="10800000">
              <a:off x="2799554" y="2102542"/>
              <a:ext cx="6693718" cy="4478204"/>
              <a:chOff x="3765162" y="3822344"/>
              <a:chExt cx="2400870" cy="650529"/>
            </a:xfrm>
            <a:effectLst>
              <a:outerShdw blurRad="304800" dist="127000" dir="3780000" sx="93000" sy="93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Shape 2295">
                <a:extLst>
                  <a:ext uri="{FF2B5EF4-FFF2-40B4-BE49-F238E27FC236}">
                    <a16:creationId xmlns:a16="http://schemas.microsoft.com/office/drawing/2014/main" id="{39666CD2-2419-D142-8B6A-E72D69B859A5}"/>
                  </a:ext>
                </a:extLst>
              </p:cNvPr>
              <p:cNvSpPr/>
              <p:nvPr/>
            </p:nvSpPr>
            <p:spPr>
              <a:xfrm>
                <a:off x="3765162" y="3930766"/>
                <a:ext cx="1528053" cy="542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5" y="0"/>
                    </a:moveTo>
                    <a:lnTo>
                      <a:pt x="0" y="9515"/>
                    </a:lnTo>
                    <a:lnTo>
                      <a:pt x="21600" y="21600"/>
                    </a:lnTo>
                    <a:lnTo>
                      <a:pt x="21131" y="10863"/>
                    </a:lnTo>
                    <a:cubicBezTo>
                      <a:pt x="21131" y="10863"/>
                      <a:pt x="1715" y="0"/>
                      <a:pt x="1715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6491C8"/>
                  </a:gs>
                  <a:gs pos="100000">
                    <a:srgbClr val="6491C8">
                      <a:lumMod val="75000"/>
                    </a:srgbClr>
                  </a:gs>
                </a:gsLst>
                <a:path path="shape">
                  <a:fillToRect l="91680" t="75432" r="8319" b="24567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" charset="0"/>
                  <a:ea typeface="Lato" charset="0"/>
                  <a:cs typeface="Lato" charset="0"/>
                  <a:sym typeface="Gill Sans"/>
                </a:endParaRPr>
              </a:p>
            </p:txBody>
          </p:sp>
          <p:sp>
            <p:nvSpPr>
              <p:cNvPr id="48" name="Shape 2296">
                <a:extLst>
                  <a:ext uri="{FF2B5EF4-FFF2-40B4-BE49-F238E27FC236}">
                    <a16:creationId xmlns:a16="http://schemas.microsoft.com/office/drawing/2014/main" id="{A1F9665A-3342-CB4D-847C-D8B425D7918F}"/>
                  </a:ext>
                </a:extLst>
              </p:cNvPr>
              <p:cNvSpPr/>
              <p:nvPr/>
            </p:nvSpPr>
            <p:spPr>
              <a:xfrm>
                <a:off x="5261376" y="3930766"/>
                <a:ext cx="904656" cy="5421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704" y="0"/>
                    </a:moveTo>
                    <a:lnTo>
                      <a:pt x="5" y="10862"/>
                    </a:lnTo>
                    <a:lnTo>
                      <a:pt x="0" y="10861"/>
                    </a:lnTo>
                    <a:lnTo>
                      <a:pt x="793" y="21600"/>
                    </a:lnTo>
                    <a:lnTo>
                      <a:pt x="21600" y="9513"/>
                    </a:lnTo>
                    <a:cubicBezTo>
                      <a:pt x="21600" y="9513"/>
                      <a:pt x="18704" y="0"/>
                      <a:pt x="18704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6491C8"/>
                  </a:gs>
                  <a:gs pos="0">
                    <a:srgbClr val="6491C8">
                      <a:lumMod val="40000"/>
                      <a:lumOff val="60000"/>
                    </a:srgbClr>
                  </a:gs>
                </a:gsLst>
                <a:lin ang="27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" charset="0"/>
                  <a:ea typeface="Lato" charset="0"/>
                  <a:cs typeface="Lato" charset="0"/>
                  <a:sym typeface="Gill Sans"/>
                </a:endParaRPr>
              </a:p>
            </p:txBody>
          </p:sp>
          <p:sp>
            <p:nvSpPr>
              <p:cNvPr id="49" name="Shape 2297">
                <a:extLst>
                  <a:ext uri="{FF2B5EF4-FFF2-40B4-BE49-F238E27FC236}">
                    <a16:creationId xmlns:a16="http://schemas.microsoft.com/office/drawing/2014/main" id="{4C92F368-95D5-304D-B40C-AB9BAF7930A4}"/>
                  </a:ext>
                </a:extLst>
              </p:cNvPr>
              <p:cNvSpPr/>
              <p:nvPr/>
            </p:nvSpPr>
            <p:spPr>
              <a:xfrm>
                <a:off x="3889847" y="3822344"/>
                <a:ext cx="2156856" cy="384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289"/>
                    </a:moveTo>
                    <a:lnTo>
                      <a:pt x="13755" y="21598"/>
                    </a:lnTo>
                    <a:lnTo>
                      <a:pt x="13757" y="21600"/>
                    </a:lnTo>
                    <a:lnTo>
                      <a:pt x="21600" y="6293"/>
                    </a:lnTo>
                    <a:lnTo>
                      <a:pt x="10800" y="0"/>
                    </a:lnTo>
                    <a:cubicBezTo>
                      <a:pt x="10800" y="0"/>
                      <a:pt x="0" y="6289"/>
                      <a:pt x="0" y="6289"/>
                    </a:cubicBezTo>
                    <a:close/>
                  </a:path>
                </a:pathLst>
              </a:custGeom>
              <a:solidFill>
                <a:srgbClr val="6491C8">
                  <a:lumMod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" charset="0"/>
                  <a:ea typeface="Lato" charset="0"/>
                  <a:cs typeface="Lato" charset="0"/>
                  <a:sym typeface="Gill Sans"/>
                </a:endParaRPr>
              </a:p>
            </p:txBody>
          </p:sp>
        </p:grpSp>
        <p:grpSp>
          <p:nvGrpSpPr>
            <p:cNvPr id="50" name="Group 43">
              <a:extLst>
                <a:ext uri="{FF2B5EF4-FFF2-40B4-BE49-F238E27FC236}">
                  <a16:creationId xmlns:a16="http://schemas.microsoft.com/office/drawing/2014/main" id="{8CD455BB-4690-8A47-88A0-66AB60C94F63}"/>
                </a:ext>
              </a:extLst>
            </p:cNvPr>
            <p:cNvGrpSpPr/>
            <p:nvPr/>
          </p:nvGrpSpPr>
          <p:grpSpPr>
            <a:xfrm rot="10800000">
              <a:off x="3204628" y="5145968"/>
              <a:ext cx="5835333" cy="4293726"/>
              <a:chOff x="3916953" y="3487298"/>
              <a:chExt cx="2092989" cy="623731"/>
            </a:xfrm>
            <a:effectLst>
              <a:outerShdw blurRad="304800" dist="127000" dir="3780000" sx="93000" sy="93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1" name="Shape 2301">
                <a:extLst>
                  <a:ext uri="{FF2B5EF4-FFF2-40B4-BE49-F238E27FC236}">
                    <a16:creationId xmlns:a16="http://schemas.microsoft.com/office/drawing/2014/main" id="{45CBD845-CA8C-A249-AAC6-9BF0FB309E8C}"/>
                  </a:ext>
                </a:extLst>
              </p:cNvPr>
              <p:cNvSpPr/>
              <p:nvPr/>
            </p:nvSpPr>
            <p:spPr>
              <a:xfrm>
                <a:off x="3916953" y="3553454"/>
                <a:ext cx="1334323" cy="557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598"/>
                    </a:moveTo>
                    <a:lnTo>
                      <a:pt x="20941" y="8800"/>
                    </a:lnTo>
                    <a:lnTo>
                      <a:pt x="2410" y="0"/>
                    </a:lnTo>
                    <a:lnTo>
                      <a:pt x="0" y="11344"/>
                    </a:lnTo>
                    <a:lnTo>
                      <a:pt x="21598" y="21600"/>
                    </a:lnTo>
                    <a:cubicBezTo>
                      <a:pt x="21598" y="21600"/>
                      <a:pt x="21600" y="21598"/>
                      <a:pt x="21600" y="215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3CBEB4"/>
                  </a:gs>
                  <a:gs pos="100000">
                    <a:srgbClr val="3CBEB4">
                      <a:lumMod val="7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" charset="0"/>
                  <a:ea typeface="Lato" charset="0"/>
                  <a:cs typeface="Lato" charset="0"/>
                  <a:sym typeface="Gill Sans"/>
                </a:endParaRPr>
              </a:p>
            </p:txBody>
          </p:sp>
          <p:sp>
            <p:nvSpPr>
              <p:cNvPr id="52" name="Shape 2302">
                <a:extLst>
                  <a:ext uri="{FF2B5EF4-FFF2-40B4-BE49-F238E27FC236}">
                    <a16:creationId xmlns:a16="http://schemas.microsoft.com/office/drawing/2014/main" id="{E2C32B06-1F00-C340-B4CD-1738D9350CC7}"/>
                  </a:ext>
                </a:extLst>
              </p:cNvPr>
              <p:cNvSpPr/>
              <p:nvPr/>
            </p:nvSpPr>
            <p:spPr>
              <a:xfrm>
                <a:off x="5208270" y="3553454"/>
                <a:ext cx="801672" cy="5573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796"/>
                    </a:moveTo>
                    <a:lnTo>
                      <a:pt x="1097" y="21600"/>
                    </a:lnTo>
                    <a:lnTo>
                      <a:pt x="21600" y="11339"/>
                    </a:lnTo>
                    <a:lnTo>
                      <a:pt x="17593" y="0"/>
                    </a:lnTo>
                    <a:lnTo>
                      <a:pt x="10" y="8799"/>
                    </a:lnTo>
                    <a:cubicBezTo>
                      <a:pt x="10" y="8799"/>
                      <a:pt x="0" y="8796"/>
                      <a:pt x="0" y="8796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3CBEB4"/>
                  </a:gs>
                  <a:gs pos="0">
                    <a:srgbClr val="3CBEB4">
                      <a:lumMod val="40000"/>
                      <a:lumOff val="60000"/>
                    </a:srgbClr>
                  </a:gs>
                </a:gsLst>
                <a:lin ang="27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" charset="0"/>
                  <a:ea typeface="Lato" charset="0"/>
                  <a:cs typeface="Lato" charset="0"/>
                  <a:sym typeface="Gill Sans"/>
                </a:endParaRPr>
              </a:p>
            </p:txBody>
          </p:sp>
          <p:sp>
            <p:nvSpPr>
              <p:cNvPr id="53" name="Shape 2303">
                <a:extLst>
                  <a:ext uri="{FF2B5EF4-FFF2-40B4-BE49-F238E27FC236}">
                    <a16:creationId xmlns:a16="http://schemas.microsoft.com/office/drawing/2014/main" id="{B8A8EB9A-CC12-2341-82C6-08B6F6E1AD0D}"/>
                  </a:ext>
                </a:extLst>
              </p:cNvPr>
              <p:cNvSpPr/>
              <p:nvPr/>
            </p:nvSpPr>
            <p:spPr>
              <a:xfrm>
                <a:off x="4068742" y="3487298"/>
                <a:ext cx="1797686" cy="296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071"/>
                    </a:moveTo>
                    <a:lnTo>
                      <a:pt x="13755" y="21595"/>
                    </a:lnTo>
                    <a:lnTo>
                      <a:pt x="13759" y="21600"/>
                    </a:lnTo>
                    <a:lnTo>
                      <a:pt x="21600" y="5084"/>
                    </a:lnTo>
                    <a:lnTo>
                      <a:pt x="11723" y="0"/>
                    </a:lnTo>
                    <a:cubicBezTo>
                      <a:pt x="11723" y="0"/>
                      <a:pt x="0" y="5071"/>
                      <a:pt x="0" y="5071"/>
                    </a:cubicBezTo>
                    <a:close/>
                  </a:path>
                </a:pathLst>
              </a:custGeom>
              <a:solidFill>
                <a:srgbClr val="3CBEB4">
                  <a:lumMod val="5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 b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" charset="0"/>
                  <a:ea typeface="Lato" charset="0"/>
                  <a:cs typeface="Lato" charset="0"/>
                  <a:sym typeface="Gill Sans"/>
                </a:endParaRPr>
              </a:p>
            </p:txBody>
          </p:sp>
        </p:grpSp>
        <p:sp>
          <p:nvSpPr>
            <p:cNvPr id="71" name="TextBox 119">
              <a:extLst>
                <a:ext uri="{FF2B5EF4-FFF2-40B4-BE49-F238E27FC236}">
                  <a16:creationId xmlns:a16="http://schemas.microsoft.com/office/drawing/2014/main" id="{92C579FE-53ED-BC4A-866A-2297B21E4FF9}"/>
                </a:ext>
              </a:extLst>
            </p:cNvPr>
            <p:cNvSpPr txBox="1"/>
            <p:nvPr/>
          </p:nvSpPr>
          <p:spPr>
            <a:xfrm rot="1733595">
              <a:off x="6373743" y="3593808"/>
              <a:ext cx="1869165" cy="720843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HYQiHei 55S" charset="-122"/>
                  <a:ea typeface="HYQiHei 55S" charset="-122"/>
                  <a:cs typeface="HYQiHei 55S" charset="-122"/>
                  <a:sym typeface="Helvetica Neue"/>
                </a:rPr>
                <a:t>高概率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  <a:sym typeface="Helvetica Neue"/>
              </a:endParaRPr>
            </a:p>
          </p:txBody>
        </p:sp>
        <p:sp>
          <p:nvSpPr>
            <p:cNvPr id="72" name="TextBox 120">
              <a:extLst>
                <a:ext uri="{FF2B5EF4-FFF2-40B4-BE49-F238E27FC236}">
                  <a16:creationId xmlns:a16="http://schemas.microsoft.com/office/drawing/2014/main" id="{D3F6009A-BC59-A646-9DAF-B1FEDA1516E5}"/>
                </a:ext>
              </a:extLst>
            </p:cNvPr>
            <p:cNvSpPr txBox="1"/>
            <p:nvPr/>
          </p:nvSpPr>
          <p:spPr>
            <a:xfrm rot="1517535">
              <a:off x="5569183" y="6725714"/>
              <a:ext cx="3040050" cy="720843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HYQiHei 55S" charset="-122"/>
                  <a:ea typeface="HYQiHei 55S" charset="-122"/>
                  <a:cs typeface="HYQiHei 55S" charset="-122"/>
                  <a:sym typeface="Helvetica Neue"/>
                </a:rPr>
                <a:t>中概率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  <a:sym typeface="Helvetica Neue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A791660-EF12-B841-BC52-B861D1AB6D28}"/>
                </a:ext>
              </a:extLst>
            </p:cNvPr>
            <p:cNvSpPr txBox="1"/>
            <p:nvPr/>
          </p:nvSpPr>
          <p:spPr>
            <a:xfrm>
              <a:off x="12327272" y="4952245"/>
              <a:ext cx="20742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QiHei 40S" charset="-122"/>
                  <a:ea typeface="HYQiHei 40S" charset="-122"/>
                  <a:cs typeface="HYQiHei 40S" charset="-122"/>
                  <a:sym typeface="Helvetica Neue"/>
                </a:rPr>
                <a:t>定制矿泉水</a:t>
              </a: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944E87E2-D714-694F-A621-B6E762EBD195}"/>
                </a:ext>
              </a:extLst>
            </p:cNvPr>
            <p:cNvSpPr txBox="1"/>
            <p:nvPr/>
          </p:nvSpPr>
          <p:spPr>
            <a:xfrm>
              <a:off x="16622961" y="4939248"/>
              <a:ext cx="3221171" cy="51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QiHei 40S" charset="-122"/>
                  <a:ea typeface="HYQiHei 40S" charset="-122"/>
                  <a:cs typeface="HYQiHei 40S" charset="-122"/>
                  <a:sym typeface="Helvetica Neue"/>
                </a:rPr>
                <a:t>定制手机支架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62B80F35-6431-B34C-987E-744AFC691E30}"/>
                </a:ext>
              </a:extLst>
            </p:cNvPr>
            <p:cNvSpPr txBox="1"/>
            <p:nvPr/>
          </p:nvSpPr>
          <p:spPr>
            <a:xfrm>
              <a:off x="16355739" y="8427871"/>
              <a:ext cx="3755615" cy="51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dirty="0">
                  <a:solidFill>
                    <a:prstClr val="black"/>
                  </a:solidFill>
                  <a:latin typeface="HYQiHei 40S" charset="-122"/>
                  <a:ea typeface="HYQiHei 40S" charset="-122"/>
                  <a:cs typeface="HYQiHei 40S" charset="-122"/>
                </a:rPr>
                <a:t>定制</a:t>
              </a: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QiHei 40S" charset="-122"/>
                  <a:ea typeface="HYQiHei 40S" charset="-122"/>
                  <a:cs typeface="HYQiHei 40S" charset="-122"/>
                  <a:sym typeface="Helvetica Neue"/>
                </a:rPr>
                <a:t>马克杯</a:t>
              </a:r>
            </a:p>
          </p:txBody>
        </p:sp>
        <p:pic>
          <p:nvPicPr>
            <p:cNvPr id="126" name="图片 125">
              <a:extLst>
                <a:ext uri="{FF2B5EF4-FFF2-40B4-BE49-F238E27FC236}">
                  <a16:creationId xmlns:a16="http://schemas.microsoft.com/office/drawing/2014/main" id="{CB29EBE7-404C-D14E-BC5F-A4E31E148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030963">
              <a:off x="17668650" y="2967575"/>
              <a:ext cx="1129793" cy="950777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4" t="4442" r="77223" b="23928"/>
            <a:stretch/>
          </p:blipFill>
          <p:spPr>
            <a:xfrm>
              <a:off x="12082831" y="1549112"/>
              <a:ext cx="2563152" cy="3479710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2" t="3094" r="3594" b="41766"/>
            <a:stretch/>
          </p:blipFill>
          <p:spPr>
            <a:xfrm>
              <a:off x="16910021" y="2153349"/>
              <a:ext cx="2647051" cy="2706488"/>
            </a:xfrm>
            <a:prstGeom prst="rect">
              <a:avLst/>
            </a:prstGeom>
          </p:spPr>
        </p:pic>
        <p:sp>
          <p:nvSpPr>
            <p:cNvPr id="43" name="TextBox 123">
              <a:extLst>
                <a:ext uri="{FF2B5EF4-FFF2-40B4-BE49-F238E27FC236}">
                  <a16:creationId xmlns:a16="http://schemas.microsoft.com/office/drawing/2014/main" id="{DF7BE4BD-607E-7245-9F46-EDF3FF981054}"/>
                </a:ext>
              </a:extLst>
            </p:cNvPr>
            <p:cNvSpPr txBox="1"/>
            <p:nvPr/>
          </p:nvSpPr>
          <p:spPr>
            <a:xfrm rot="933536">
              <a:off x="5377285" y="10624777"/>
              <a:ext cx="1905157" cy="1200329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HYQiHei 55S" charset="-122"/>
                  <a:ea typeface="HYQiHei 55S" charset="-122"/>
                  <a:cs typeface="HYQiHei 55S" charset="-122"/>
                  <a:sym typeface="Helvetica Neue"/>
                </a:rPr>
                <a:t>800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HYQiHei 55S" charset="-122"/>
                  <a:ea typeface="HYQiHei 55S" charset="-122"/>
                  <a:cs typeface="HYQiHei 55S" charset="-122"/>
                  <a:sym typeface="Helvetica Neue"/>
                </a:rPr>
                <a:t>积分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  <a:sym typeface="Helvetica Neue"/>
              </a:endParaRPr>
            </a:p>
          </p:txBody>
        </p:sp>
        <p:grpSp>
          <p:nvGrpSpPr>
            <p:cNvPr id="4" name="组 3"/>
            <p:cNvGrpSpPr/>
            <p:nvPr/>
          </p:nvGrpSpPr>
          <p:grpSpPr>
            <a:xfrm>
              <a:off x="3898232" y="8466652"/>
              <a:ext cx="4324966" cy="4801348"/>
              <a:chOff x="3051679" y="7638762"/>
              <a:chExt cx="5541948" cy="6152377"/>
            </a:xfrm>
          </p:grpSpPr>
          <p:sp>
            <p:nvSpPr>
              <p:cNvPr id="45" name="Shape 2295">
                <a:extLst>
                  <a:ext uri="{FF2B5EF4-FFF2-40B4-BE49-F238E27FC236}">
                    <a16:creationId xmlns:a16="http://schemas.microsoft.com/office/drawing/2014/main" id="{39666CD2-2419-D142-8B6A-E72D69B859A5}"/>
                  </a:ext>
                </a:extLst>
              </p:cNvPr>
              <p:cNvSpPr/>
              <p:nvPr/>
            </p:nvSpPr>
            <p:spPr>
              <a:xfrm rot="10800000">
                <a:off x="5066410" y="7638762"/>
                <a:ext cx="3527217" cy="6152377"/>
              </a:xfrm>
              <a:custGeom>
                <a:avLst/>
                <a:gdLst>
                  <a:gd name="connsiteX0" fmla="*/ 1715 w 21600"/>
                  <a:gd name="connsiteY0" fmla="*/ 38921 h 60521"/>
                  <a:gd name="connsiteX1" fmla="*/ 0 w 21600"/>
                  <a:gd name="connsiteY1" fmla="*/ 48436 h 60521"/>
                  <a:gd name="connsiteX2" fmla="*/ 21600 w 21600"/>
                  <a:gd name="connsiteY2" fmla="*/ 60521 h 60521"/>
                  <a:gd name="connsiteX3" fmla="*/ 16719 w 21600"/>
                  <a:gd name="connsiteY3" fmla="*/ 0 h 60521"/>
                  <a:gd name="connsiteX4" fmla="*/ 1715 w 21600"/>
                  <a:gd name="connsiteY4" fmla="*/ 38921 h 60521"/>
                  <a:gd name="connsiteX0" fmla="*/ 3072 w 21600"/>
                  <a:gd name="connsiteY0" fmla="*/ 38727 h 60521"/>
                  <a:gd name="connsiteX1" fmla="*/ 0 w 21600"/>
                  <a:gd name="connsiteY1" fmla="*/ 48436 h 60521"/>
                  <a:gd name="connsiteX2" fmla="*/ 21600 w 21600"/>
                  <a:gd name="connsiteY2" fmla="*/ 60521 h 60521"/>
                  <a:gd name="connsiteX3" fmla="*/ 16719 w 21600"/>
                  <a:gd name="connsiteY3" fmla="*/ 0 h 60521"/>
                  <a:gd name="connsiteX4" fmla="*/ 3072 w 21600"/>
                  <a:gd name="connsiteY4" fmla="*/ 38727 h 60521"/>
                  <a:gd name="connsiteX0" fmla="*/ 3072 w 21600"/>
                  <a:gd name="connsiteY0" fmla="*/ 21217 h 43011"/>
                  <a:gd name="connsiteX1" fmla="*/ 0 w 21600"/>
                  <a:gd name="connsiteY1" fmla="*/ 30926 h 43011"/>
                  <a:gd name="connsiteX2" fmla="*/ 21600 w 21600"/>
                  <a:gd name="connsiteY2" fmla="*/ 43011 h 43011"/>
                  <a:gd name="connsiteX3" fmla="*/ 18423 w 21600"/>
                  <a:gd name="connsiteY3" fmla="*/ 0 h 43011"/>
                  <a:gd name="connsiteX4" fmla="*/ 3072 w 21600"/>
                  <a:gd name="connsiteY4" fmla="*/ 21217 h 43011"/>
                  <a:gd name="connsiteX0" fmla="*/ 5507 w 21600"/>
                  <a:gd name="connsiteY0" fmla="*/ 21912 h 43011"/>
                  <a:gd name="connsiteX1" fmla="*/ 0 w 21600"/>
                  <a:gd name="connsiteY1" fmla="*/ 30926 h 43011"/>
                  <a:gd name="connsiteX2" fmla="*/ 21600 w 21600"/>
                  <a:gd name="connsiteY2" fmla="*/ 43011 h 43011"/>
                  <a:gd name="connsiteX3" fmla="*/ 18423 w 21600"/>
                  <a:gd name="connsiteY3" fmla="*/ 0 h 43011"/>
                  <a:gd name="connsiteX4" fmla="*/ 5507 w 21600"/>
                  <a:gd name="connsiteY4" fmla="*/ 21912 h 43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00" h="43011" extrusionOk="0">
                    <a:moveTo>
                      <a:pt x="5507" y="21912"/>
                    </a:moveTo>
                    <a:lnTo>
                      <a:pt x="0" y="30926"/>
                    </a:lnTo>
                    <a:lnTo>
                      <a:pt x="21600" y="43011"/>
                    </a:lnTo>
                    <a:lnTo>
                      <a:pt x="18423" y="0"/>
                    </a:lnTo>
                    <a:lnTo>
                      <a:pt x="5507" y="2191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A4655"/>
                  </a:gs>
                  <a:gs pos="100000">
                    <a:srgbClr val="FA4655">
                      <a:lumMod val="75000"/>
                    </a:srgbClr>
                  </a:gs>
                </a:gsLst>
                <a:path path="shape">
                  <a:fillToRect l="43552" t="22844" r="56447" b="77155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" charset="0"/>
                  <a:ea typeface="Lato" charset="0"/>
                  <a:cs typeface="Lato" charset="0"/>
                  <a:sym typeface="Gill Sans"/>
                </a:endParaRPr>
              </a:p>
            </p:txBody>
          </p:sp>
          <p:sp>
            <p:nvSpPr>
              <p:cNvPr id="59" name="Shape 2296">
                <a:extLst>
                  <a:ext uri="{FF2B5EF4-FFF2-40B4-BE49-F238E27FC236}">
                    <a16:creationId xmlns:a16="http://schemas.microsoft.com/office/drawing/2014/main" id="{A1F9665A-3342-CB4D-847C-D8B425D7918F}"/>
                  </a:ext>
                </a:extLst>
              </p:cNvPr>
              <p:cNvSpPr/>
              <p:nvPr/>
            </p:nvSpPr>
            <p:spPr>
              <a:xfrm rot="10800000">
                <a:off x="3051679" y="7638762"/>
                <a:ext cx="2542169" cy="6092583"/>
              </a:xfrm>
              <a:custGeom>
                <a:avLst/>
                <a:gdLst>
                  <a:gd name="connsiteX0" fmla="*/ 37334 w 40230"/>
                  <a:gd name="connsiteY0" fmla="*/ 0 h 21600"/>
                  <a:gd name="connsiteX1" fmla="*/ 18635 w 40230"/>
                  <a:gd name="connsiteY1" fmla="*/ 10862 h 21600"/>
                  <a:gd name="connsiteX2" fmla="*/ 0 w 40230"/>
                  <a:gd name="connsiteY2" fmla="*/ 3500 h 21600"/>
                  <a:gd name="connsiteX3" fmla="*/ 19423 w 40230"/>
                  <a:gd name="connsiteY3" fmla="*/ 21600 h 21600"/>
                  <a:gd name="connsiteX4" fmla="*/ 40230 w 40230"/>
                  <a:gd name="connsiteY4" fmla="*/ 9513 h 21600"/>
                  <a:gd name="connsiteX5" fmla="*/ 37334 w 40230"/>
                  <a:gd name="connsiteY5" fmla="*/ 0 h 21600"/>
                  <a:gd name="connsiteX0" fmla="*/ 37334 w 40230"/>
                  <a:gd name="connsiteY0" fmla="*/ 39697 h 61297"/>
                  <a:gd name="connsiteX1" fmla="*/ 10610 w 40230"/>
                  <a:gd name="connsiteY1" fmla="*/ 0 h 61297"/>
                  <a:gd name="connsiteX2" fmla="*/ 0 w 40230"/>
                  <a:gd name="connsiteY2" fmla="*/ 43197 h 61297"/>
                  <a:gd name="connsiteX3" fmla="*/ 19423 w 40230"/>
                  <a:gd name="connsiteY3" fmla="*/ 61297 h 61297"/>
                  <a:gd name="connsiteX4" fmla="*/ 40230 w 40230"/>
                  <a:gd name="connsiteY4" fmla="*/ 49210 h 61297"/>
                  <a:gd name="connsiteX5" fmla="*/ 37334 w 40230"/>
                  <a:gd name="connsiteY5" fmla="*/ 39697 h 61297"/>
                  <a:gd name="connsiteX0" fmla="*/ 26724 w 29620"/>
                  <a:gd name="connsiteY0" fmla="*/ 39697 h 61297"/>
                  <a:gd name="connsiteX1" fmla="*/ 0 w 29620"/>
                  <a:gd name="connsiteY1" fmla="*/ 0 h 61297"/>
                  <a:gd name="connsiteX2" fmla="*/ 7160 w 29620"/>
                  <a:gd name="connsiteY2" fmla="*/ 44359 h 61297"/>
                  <a:gd name="connsiteX3" fmla="*/ 8813 w 29620"/>
                  <a:gd name="connsiteY3" fmla="*/ 61297 h 61297"/>
                  <a:gd name="connsiteX4" fmla="*/ 29620 w 29620"/>
                  <a:gd name="connsiteY4" fmla="*/ 49210 h 61297"/>
                  <a:gd name="connsiteX5" fmla="*/ 26724 w 29620"/>
                  <a:gd name="connsiteY5" fmla="*/ 39697 h 61297"/>
                  <a:gd name="connsiteX0" fmla="*/ 26724 w 29620"/>
                  <a:gd name="connsiteY0" fmla="*/ 39697 h 61297"/>
                  <a:gd name="connsiteX1" fmla="*/ 0 w 29620"/>
                  <a:gd name="connsiteY1" fmla="*/ 0 h 61297"/>
                  <a:gd name="connsiteX2" fmla="*/ 6587 w 29620"/>
                  <a:gd name="connsiteY2" fmla="*/ 43972 h 61297"/>
                  <a:gd name="connsiteX3" fmla="*/ 8813 w 29620"/>
                  <a:gd name="connsiteY3" fmla="*/ 61297 h 61297"/>
                  <a:gd name="connsiteX4" fmla="*/ 29620 w 29620"/>
                  <a:gd name="connsiteY4" fmla="*/ 49210 h 61297"/>
                  <a:gd name="connsiteX5" fmla="*/ 26724 w 29620"/>
                  <a:gd name="connsiteY5" fmla="*/ 39697 h 61297"/>
                  <a:gd name="connsiteX0" fmla="*/ 24718 w 29620"/>
                  <a:gd name="connsiteY0" fmla="*/ 40084 h 61297"/>
                  <a:gd name="connsiteX1" fmla="*/ 0 w 29620"/>
                  <a:gd name="connsiteY1" fmla="*/ 0 h 61297"/>
                  <a:gd name="connsiteX2" fmla="*/ 6587 w 29620"/>
                  <a:gd name="connsiteY2" fmla="*/ 43972 h 61297"/>
                  <a:gd name="connsiteX3" fmla="*/ 8813 w 29620"/>
                  <a:gd name="connsiteY3" fmla="*/ 61297 h 61297"/>
                  <a:gd name="connsiteX4" fmla="*/ 29620 w 29620"/>
                  <a:gd name="connsiteY4" fmla="*/ 49210 h 61297"/>
                  <a:gd name="connsiteX5" fmla="*/ 24718 w 29620"/>
                  <a:gd name="connsiteY5" fmla="*/ 40084 h 61297"/>
                  <a:gd name="connsiteX0" fmla="*/ 24718 w 29620"/>
                  <a:gd name="connsiteY0" fmla="*/ 40084 h 61297"/>
                  <a:gd name="connsiteX1" fmla="*/ 0 w 29620"/>
                  <a:gd name="connsiteY1" fmla="*/ 0 h 61297"/>
                  <a:gd name="connsiteX2" fmla="*/ 6587 w 29620"/>
                  <a:gd name="connsiteY2" fmla="*/ 43972 h 61297"/>
                  <a:gd name="connsiteX3" fmla="*/ 8586 w 29620"/>
                  <a:gd name="connsiteY3" fmla="*/ 61297 h 61297"/>
                  <a:gd name="connsiteX4" fmla="*/ 29620 w 29620"/>
                  <a:gd name="connsiteY4" fmla="*/ 49210 h 61297"/>
                  <a:gd name="connsiteX5" fmla="*/ 24718 w 29620"/>
                  <a:gd name="connsiteY5" fmla="*/ 40084 h 61297"/>
                  <a:gd name="connsiteX0" fmla="*/ 24718 w 29620"/>
                  <a:gd name="connsiteY0" fmla="*/ 40084 h 61297"/>
                  <a:gd name="connsiteX1" fmla="*/ 0 w 29620"/>
                  <a:gd name="connsiteY1" fmla="*/ 0 h 61297"/>
                  <a:gd name="connsiteX2" fmla="*/ 5681 w 29620"/>
                  <a:gd name="connsiteY2" fmla="*/ 43744 h 61297"/>
                  <a:gd name="connsiteX3" fmla="*/ 8586 w 29620"/>
                  <a:gd name="connsiteY3" fmla="*/ 61297 h 61297"/>
                  <a:gd name="connsiteX4" fmla="*/ 29620 w 29620"/>
                  <a:gd name="connsiteY4" fmla="*/ 49210 h 61297"/>
                  <a:gd name="connsiteX5" fmla="*/ 24718 w 29620"/>
                  <a:gd name="connsiteY5" fmla="*/ 40084 h 61297"/>
                  <a:gd name="connsiteX0" fmla="*/ 21547 w 26449"/>
                  <a:gd name="connsiteY0" fmla="*/ 21380 h 42593"/>
                  <a:gd name="connsiteX1" fmla="*/ 0 w 26449"/>
                  <a:gd name="connsiteY1" fmla="*/ 0 h 42593"/>
                  <a:gd name="connsiteX2" fmla="*/ 2510 w 26449"/>
                  <a:gd name="connsiteY2" fmla="*/ 25040 h 42593"/>
                  <a:gd name="connsiteX3" fmla="*/ 5415 w 26449"/>
                  <a:gd name="connsiteY3" fmla="*/ 42593 h 42593"/>
                  <a:gd name="connsiteX4" fmla="*/ 26449 w 26449"/>
                  <a:gd name="connsiteY4" fmla="*/ 30506 h 42593"/>
                  <a:gd name="connsiteX5" fmla="*/ 21547 w 26449"/>
                  <a:gd name="connsiteY5" fmla="*/ 21380 h 42593"/>
                  <a:gd name="connsiteX0" fmla="*/ 18376 w 26449"/>
                  <a:gd name="connsiteY0" fmla="*/ 22327 h 42593"/>
                  <a:gd name="connsiteX1" fmla="*/ 0 w 26449"/>
                  <a:gd name="connsiteY1" fmla="*/ 0 h 42593"/>
                  <a:gd name="connsiteX2" fmla="*/ 2510 w 26449"/>
                  <a:gd name="connsiteY2" fmla="*/ 25040 h 42593"/>
                  <a:gd name="connsiteX3" fmla="*/ 5415 w 26449"/>
                  <a:gd name="connsiteY3" fmla="*/ 42593 h 42593"/>
                  <a:gd name="connsiteX4" fmla="*/ 26449 w 26449"/>
                  <a:gd name="connsiteY4" fmla="*/ 30506 h 42593"/>
                  <a:gd name="connsiteX5" fmla="*/ 18376 w 26449"/>
                  <a:gd name="connsiteY5" fmla="*/ 22327 h 42593"/>
                  <a:gd name="connsiteX0" fmla="*/ 19824 w 26449"/>
                  <a:gd name="connsiteY0" fmla="*/ 22883 h 42593"/>
                  <a:gd name="connsiteX1" fmla="*/ 0 w 26449"/>
                  <a:gd name="connsiteY1" fmla="*/ 0 h 42593"/>
                  <a:gd name="connsiteX2" fmla="*/ 2510 w 26449"/>
                  <a:gd name="connsiteY2" fmla="*/ 25040 h 42593"/>
                  <a:gd name="connsiteX3" fmla="*/ 5415 w 26449"/>
                  <a:gd name="connsiteY3" fmla="*/ 42593 h 42593"/>
                  <a:gd name="connsiteX4" fmla="*/ 26449 w 26449"/>
                  <a:gd name="connsiteY4" fmla="*/ 30506 h 42593"/>
                  <a:gd name="connsiteX5" fmla="*/ 19824 w 26449"/>
                  <a:gd name="connsiteY5" fmla="*/ 22883 h 42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449" h="42593" extrusionOk="0">
                    <a:moveTo>
                      <a:pt x="19824" y="22883"/>
                    </a:moveTo>
                    <a:lnTo>
                      <a:pt x="0" y="0"/>
                    </a:lnTo>
                    <a:lnTo>
                      <a:pt x="2510" y="25040"/>
                    </a:lnTo>
                    <a:lnTo>
                      <a:pt x="5415" y="42593"/>
                    </a:lnTo>
                    <a:lnTo>
                      <a:pt x="26449" y="30506"/>
                    </a:lnTo>
                    <a:lnTo>
                      <a:pt x="19824" y="22883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A4655"/>
                  </a:gs>
                  <a:gs pos="0">
                    <a:srgbClr val="FA4655">
                      <a:lumMod val="40000"/>
                      <a:lumOff val="60000"/>
                    </a:srgbClr>
                  </a:gs>
                </a:gsLst>
                <a:lin ang="27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Lato" charset="0"/>
                  <a:ea typeface="Lato" charset="0"/>
                  <a:cs typeface="Lato" charset="0"/>
                  <a:sym typeface="Gill Sans"/>
                </a:endParaRPr>
              </a:p>
            </p:txBody>
          </p:sp>
        </p:grpSp>
        <p:sp>
          <p:nvSpPr>
            <p:cNvPr id="61" name="TextBox 120">
              <a:extLst>
                <a:ext uri="{FF2B5EF4-FFF2-40B4-BE49-F238E27FC236}">
                  <a16:creationId xmlns:a16="http://schemas.microsoft.com/office/drawing/2014/main" id="{D3F6009A-BC59-A646-9DAF-B1FEDA1516E5}"/>
                </a:ext>
              </a:extLst>
            </p:cNvPr>
            <p:cNvSpPr txBox="1"/>
            <p:nvPr/>
          </p:nvSpPr>
          <p:spPr>
            <a:xfrm rot="1517535">
              <a:off x="5090218" y="9984174"/>
              <a:ext cx="3040050" cy="720843"/>
            </a:xfrm>
            <a:prstGeom prst="rect">
              <a:avLst/>
            </a:prstGeom>
            <a:noFill/>
          </p:spPr>
          <p:txBody>
            <a:bodyPr wrap="square" numCol="1" spcCol="0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EFEFE"/>
                  </a:solidFill>
                  <a:effectLst/>
                  <a:uLnTx/>
                  <a:uFillTx/>
                  <a:latin typeface="HYQiHei 55S" charset="-122"/>
                  <a:ea typeface="HYQiHei 55S" charset="-122"/>
                  <a:cs typeface="HYQiHei 55S" charset="-122"/>
                  <a:sym typeface="Helvetica Neue"/>
                </a:rPr>
                <a:t>低概率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HYQiHei 55S" charset="-122"/>
                <a:ea typeface="HYQiHei 55S" charset="-122"/>
                <a:cs typeface="HYQiHei 55S" charset="-122"/>
                <a:sym typeface="Helvetica Neue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5C9C158F-0939-C94D-B135-7CD9A5A905D1}"/>
                </a:ext>
              </a:extLst>
            </p:cNvPr>
            <p:cNvSpPr txBox="1"/>
            <p:nvPr/>
          </p:nvSpPr>
          <p:spPr>
            <a:xfrm>
              <a:off x="12287528" y="8580855"/>
              <a:ext cx="2153759" cy="308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QiHei 40S" charset="-122"/>
                  <a:ea typeface="HYQiHei 40S" charset="-122"/>
                  <a:cs typeface="HYQiHei 40S" charset="-122"/>
                  <a:sym typeface="Helvetica Neue"/>
                </a:rPr>
                <a:t>定制雨伞</a:t>
              </a:r>
            </a:p>
          </p:txBody>
        </p:sp>
        <p:grpSp>
          <p:nvGrpSpPr>
            <p:cNvPr id="5" name="组 4"/>
            <p:cNvGrpSpPr/>
            <p:nvPr/>
          </p:nvGrpSpPr>
          <p:grpSpPr>
            <a:xfrm>
              <a:off x="11185055" y="5769566"/>
              <a:ext cx="4358705" cy="2630889"/>
              <a:chOff x="11521645" y="5769566"/>
              <a:chExt cx="4358705" cy="2630889"/>
            </a:xfrm>
          </p:grpSpPr>
          <p:pic>
            <p:nvPicPr>
              <p:cNvPr id="64" name="图片 63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5746" b="3670"/>
              <a:stretch/>
            </p:blipFill>
            <p:spPr>
              <a:xfrm>
                <a:off x="11521645" y="5769566"/>
                <a:ext cx="1735060" cy="2601216"/>
              </a:xfrm>
              <a:prstGeom prst="rect">
                <a:avLst/>
              </a:prstGeom>
            </p:spPr>
          </p:pic>
          <p:pic>
            <p:nvPicPr>
              <p:cNvPr id="65" name="图片 6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56704" y="5776810"/>
                <a:ext cx="2623646" cy="2623645"/>
              </a:xfrm>
              <a:prstGeom prst="rect">
                <a:avLst/>
              </a:prstGeom>
            </p:spPr>
          </p:pic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E2A9BAD7-DCD6-8C43-AF98-04AB1AC1A4AB}"/>
                </a:ext>
              </a:extLst>
            </p:cNvPr>
            <p:cNvSpPr txBox="1"/>
            <p:nvPr/>
          </p:nvSpPr>
          <p:spPr>
            <a:xfrm>
              <a:off x="14020641" y="12523857"/>
              <a:ext cx="4528523" cy="51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438338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QiHei 40S" charset="-122"/>
                  <a:ea typeface="HYQiHei 40S" charset="-122"/>
                  <a:cs typeface="HYQiHei 40S" charset="-122"/>
                  <a:sym typeface="Helvetica Neue"/>
                </a:rPr>
                <a:t>定制卫衣</a:t>
              </a:r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 rotWithShape="1">
            <a:blip r:embed="rId8"/>
            <a:srcRect l="4500" t="8057" r="46737" b="10641"/>
            <a:stretch/>
          </p:blipFill>
          <p:spPr>
            <a:xfrm>
              <a:off x="14645983" y="9321985"/>
              <a:ext cx="3277838" cy="3278979"/>
            </a:xfrm>
            <a:prstGeom prst="rect">
              <a:avLst/>
            </a:prstGeom>
          </p:spPr>
        </p:pic>
        <p:pic>
          <p:nvPicPr>
            <p:cNvPr id="39" name="图片 38" descr="cefda0a6d06a925f8b6828073016ef9"/>
            <p:cNvPicPr>
              <a:picLocks noChangeAspect="1"/>
            </p:cNvPicPr>
            <p:nvPr/>
          </p:nvPicPr>
          <p:blipFill rotWithShape="1">
            <a:blip r:embed="rId9"/>
            <a:srcRect l="20690" t="29630" r="21992" b="28642"/>
            <a:stretch/>
          </p:blipFill>
          <p:spPr>
            <a:xfrm>
              <a:off x="16815121" y="5907081"/>
              <a:ext cx="2836851" cy="2493022"/>
            </a:xfrm>
            <a:prstGeom prst="rect">
              <a:avLst/>
            </a:prstGeom>
          </p:spPr>
        </p:pic>
      </p:grp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CA45046C-A6AD-B24A-BF68-CE6859AE88C5}"/>
              </a:ext>
            </a:extLst>
          </p:cNvPr>
          <p:cNvCxnSpPr/>
          <p:nvPr/>
        </p:nvCxnSpPr>
        <p:spPr>
          <a:xfrm>
            <a:off x="18044160" y="2286000"/>
            <a:ext cx="0" cy="102414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E2ADD301-B6E3-EB4C-B196-6312442E8211}"/>
              </a:ext>
            </a:extLst>
          </p:cNvPr>
          <p:cNvSpPr txBox="1"/>
          <p:nvPr/>
        </p:nvSpPr>
        <p:spPr>
          <a:xfrm>
            <a:off x="19536064" y="8222358"/>
            <a:ext cx="3730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43833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QiHei 40S" charset="-122"/>
                <a:ea typeface="HYQiHei 40S" charset="-122"/>
                <a:cs typeface="HYQiHei 40S" charset="-122"/>
                <a:sym typeface="Helvetica Neue"/>
              </a:rPr>
              <a:t>极低概率</a:t>
            </a:r>
            <a:r>
              <a:rPr kumimoji="1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QiHei 40S" charset="-122"/>
                <a:ea typeface="HYQiHei 40S" charset="-122"/>
                <a:cs typeface="HYQiHei 40S" charset="-122"/>
                <a:sym typeface="Helvetica Neue"/>
              </a:rPr>
              <a:t>——</a:t>
            </a:r>
            <a:r>
              <a:rPr kumimoji="1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QiHei 40S" charset="-122"/>
                <a:ea typeface="HYQiHei 40S" charset="-122"/>
                <a:cs typeface="HYQiHei 40S" charset="-122"/>
                <a:sym typeface="Helvetica Neue"/>
              </a:rPr>
              <a:t>周杰伦专辑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7AE0CD-86E4-F54E-AAE7-3CBADFD7C7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028" y="3501614"/>
            <a:ext cx="4851500" cy="48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68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898" y="763898"/>
            <a:ext cx="21031200" cy="794832"/>
          </a:xfrm>
        </p:spPr>
        <p:txBody>
          <a:bodyPr/>
          <a:lstStyle/>
          <a:p>
            <a:r>
              <a:rPr lang="zh-CN" altLang="en-US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转盘抽奖</a:t>
            </a:r>
            <a:r>
              <a:rPr lang="en-US" altLang="zh-CN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-</a:t>
            </a:r>
            <a:r>
              <a:rPr lang="zh-CN" altLang="en-US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概率规划</a:t>
            </a:r>
            <a:endParaRPr lang="en-US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CE8F51-E222-764A-A724-954528277E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767"/>
          <a:stretch/>
        </p:blipFill>
        <p:spPr>
          <a:xfrm>
            <a:off x="545912" y="763899"/>
            <a:ext cx="23838088" cy="1254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4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898" y="763898"/>
            <a:ext cx="21031200" cy="794832"/>
          </a:xfrm>
        </p:spPr>
        <p:txBody>
          <a:bodyPr/>
          <a:lstStyle/>
          <a:p>
            <a:r>
              <a:rPr lang="zh-CN" altLang="en-US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转盘抽奖</a:t>
            </a:r>
            <a:r>
              <a:rPr lang="en-US" altLang="zh-CN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-</a:t>
            </a:r>
            <a:r>
              <a:rPr lang="zh-CN" altLang="en-US" dirty="0"/>
              <a:t>周杰伦专辑日提供量</a:t>
            </a:r>
            <a:endParaRPr lang="en-US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C0830EC-B2E5-B14C-90BE-A99A5B759EA4}"/>
              </a:ext>
            </a:extLst>
          </p:cNvPr>
          <p:cNvSpPr txBox="1">
            <a:spLocks/>
          </p:cNvSpPr>
          <p:nvPr/>
        </p:nvSpPr>
        <p:spPr>
          <a:xfrm>
            <a:off x="1075898" y="2063394"/>
            <a:ext cx="2103120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600" kern="1200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r>
              <a:rPr lang="zh-CN" altLang="en-US" sz="4800" dirty="0">
                <a:solidFill>
                  <a:srgbClr val="FF0000"/>
                </a:solidFill>
              </a:rPr>
              <a:t>总计：</a:t>
            </a:r>
            <a:r>
              <a:rPr lang="en-US" altLang="zh-CN" sz="4800" dirty="0">
                <a:solidFill>
                  <a:srgbClr val="FF0000"/>
                </a:solidFill>
              </a:rPr>
              <a:t>14</a:t>
            </a:r>
            <a:r>
              <a:rPr lang="zh-CN" altLang="en-US" sz="4800" dirty="0">
                <a:solidFill>
                  <a:srgbClr val="FF0000"/>
                </a:solidFill>
              </a:rPr>
              <a:t>件，中奖率为极低</a:t>
            </a:r>
          </a:p>
        </p:txBody>
      </p:sp>
      <p:graphicFrame>
        <p:nvGraphicFramePr>
          <p:cNvPr id="7" name="表格 2">
            <a:extLst>
              <a:ext uri="{FF2B5EF4-FFF2-40B4-BE49-F238E27FC236}">
                <a16:creationId xmlns:a16="http://schemas.microsoft.com/office/drawing/2014/main" id="{5B0A4CEA-158A-B54F-8BED-1D5DFC19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153411"/>
              </p:ext>
            </p:extLst>
          </p:nvPr>
        </p:nvGraphicFramePr>
        <p:xfrm>
          <a:off x="214723" y="3232855"/>
          <a:ext cx="23954555" cy="97192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65">
                  <a:extLst>
                    <a:ext uri="{9D8B030D-6E8A-4147-A177-3AD203B41FA5}">
                      <a16:colId xmlns:a16="http://schemas.microsoft.com/office/drawing/2014/main" val="894339320"/>
                    </a:ext>
                  </a:extLst>
                </a:gridCol>
                <a:gridCol w="2090649">
                  <a:extLst>
                    <a:ext uri="{9D8B030D-6E8A-4147-A177-3AD203B41FA5}">
                      <a16:colId xmlns:a16="http://schemas.microsoft.com/office/drawing/2014/main" val="1895140654"/>
                    </a:ext>
                  </a:extLst>
                </a:gridCol>
                <a:gridCol w="2090649">
                  <a:extLst>
                    <a:ext uri="{9D8B030D-6E8A-4147-A177-3AD203B41FA5}">
                      <a16:colId xmlns:a16="http://schemas.microsoft.com/office/drawing/2014/main" val="4104996359"/>
                    </a:ext>
                  </a:extLst>
                </a:gridCol>
                <a:gridCol w="2090649">
                  <a:extLst>
                    <a:ext uri="{9D8B030D-6E8A-4147-A177-3AD203B41FA5}">
                      <a16:colId xmlns:a16="http://schemas.microsoft.com/office/drawing/2014/main" val="397240802"/>
                    </a:ext>
                  </a:extLst>
                </a:gridCol>
                <a:gridCol w="2090649">
                  <a:extLst>
                    <a:ext uri="{9D8B030D-6E8A-4147-A177-3AD203B41FA5}">
                      <a16:colId xmlns:a16="http://schemas.microsoft.com/office/drawing/2014/main" val="3936540490"/>
                    </a:ext>
                  </a:extLst>
                </a:gridCol>
                <a:gridCol w="2090649">
                  <a:extLst>
                    <a:ext uri="{9D8B030D-6E8A-4147-A177-3AD203B41FA5}">
                      <a16:colId xmlns:a16="http://schemas.microsoft.com/office/drawing/2014/main" val="3384330524"/>
                    </a:ext>
                  </a:extLst>
                </a:gridCol>
                <a:gridCol w="2090649">
                  <a:extLst>
                    <a:ext uri="{9D8B030D-6E8A-4147-A177-3AD203B41FA5}">
                      <a16:colId xmlns:a16="http://schemas.microsoft.com/office/drawing/2014/main" val="1193117960"/>
                    </a:ext>
                  </a:extLst>
                </a:gridCol>
                <a:gridCol w="2090649">
                  <a:extLst>
                    <a:ext uri="{9D8B030D-6E8A-4147-A177-3AD203B41FA5}">
                      <a16:colId xmlns:a16="http://schemas.microsoft.com/office/drawing/2014/main" val="4154227742"/>
                    </a:ext>
                  </a:extLst>
                </a:gridCol>
                <a:gridCol w="2090649">
                  <a:extLst>
                    <a:ext uri="{9D8B030D-6E8A-4147-A177-3AD203B41FA5}">
                      <a16:colId xmlns:a16="http://schemas.microsoft.com/office/drawing/2014/main" val="1872925058"/>
                    </a:ext>
                  </a:extLst>
                </a:gridCol>
                <a:gridCol w="2090649">
                  <a:extLst>
                    <a:ext uri="{9D8B030D-6E8A-4147-A177-3AD203B41FA5}">
                      <a16:colId xmlns:a16="http://schemas.microsoft.com/office/drawing/2014/main" val="564384305"/>
                    </a:ext>
                  </a:extLst>
                </a:gridCol>
                <a:gridCol w="2090649">
                  <a:extLst>
                    <a:ext uri="{9D8B030D-6E8A-4147-A177-3AD203B41FA5}">
                      <a16:colId xmlns:a16="http://schemas.microsoft.com/office/drawing/2014/main" val="2007515160"/>
                    </a:ext>
                  </a:extLst>
                </a:gridCol>
              </a:tblGrid>
              <a:tr h="3362180">
                <a:tc rowSpan="2"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日期</a:t>
                      </a: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4/19</a:t>
                      </a: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周一</a:t>
                      </a: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4/20</a:t>
                      </a: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周二</a:t>
                      </a:r>
                    </a:p>
                  </a:txBody>
                  <a:tcPr marL="117189" marR="117189" marT="58595" marB="585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4/21</a:t>
                      </a: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周三</a:t>
                      </a:r>
                    </a:p>
                  </a:txBody>
                  <a:tcPr marL="117189" marR="117189" marT="58595" marB="585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4/22</a:t>
                      </a: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周四</a:t>
                      </a:r>
                    </a:p>
                  </a:txBody>
                  <a:tcPr marL="117189" marR="117189" marT="58595" marB="585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4/23</a:t>
                      </a: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周五</a:t>
                      </a:r>
                    </a:p>
                  </a:txBody>
                  <a:tcPr marL="117189" marR="117189" marT="58595" marB="585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4/24</a:t>
                      </a: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周六</a:t>
                      </a: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4/25</a:t>
                      </a: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周日</a:t>
                      </a: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4/26</a:t>
                      </a: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周一</a:t>
                      </a:r>
                    </a:p>
                  </a:txBody>
                  <a:tcPr marL="117189" marR="117189" marT="58595" marB="585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4/27</a:t>
                      </a: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周二</a:t>
                      </a:r>
                    </a:p>
                  </a:txBody>
                  <a:tcPr marL="117189" marR="117189" marT="58595" marB="5859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4/28</a:t>
                      </a: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周三</a:t>
                      </a:r>
                    </a:p>
                  </a:txBody>
                  <a:tcPr marL="117189" marR="117189" marT="58595" marB="5859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65220"/>
                  </a:ext>
                </a:extLst>
              </a:tr>
              <a:tr h="2966632">
                <a:tc vMerge="1">
                  <a:txBody>
                    <a:bodyPr/>
                    <a:lstStyle/>
                    <a:p>
                      <a:pPr algn="ctr"/>
                      <a:endParaRPr lang="zh-CN" altLang="en-US" sz="32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媒体日</a:t>
                      </a: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媒体日</a:t>
                      </a: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公众日</a:t>
                      </a: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公众日</a:t>
                      </a: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公众日</a:t>
                      </a: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公众日</a:t>
                      </a: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公众日</a:t>
                      </a: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公众日</a:t>
                      </a: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公众日</a:t>
                      </a: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公众日</a:t>
                      </a:r>
                    </a:p>
                  </a:txBody>
                  <a:tcPr marL="117189" marR="117189" marT="58595" marB="58595" anchor="ctr"/>
                </a:tc>
                <a:extLst>
                  <a:ext uri="{0D108BD9-81ED-4DB2-BD59-A6C34878D82A}">
                    <a16:rowId xmlns:a16="http://schemas.microsoft.com/office/drawing/2014/main" val="567485954"/>
                  </a:ext>
                </a:extLst>
              </a:tr>
              <a:tr h="3390434"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日提供量</a:t>
                      </a: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2800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2800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altLang="en-US" sz="2800" b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  <a:endParaRPr lang="zh-CN" altLang="en-US" sz="28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7189" marR="117189" marT="58595" marB="58595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7189" marR="117189" marT="58595" marB="585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  <a:endParaRPr lang="zh-CN" altLang="en-US" sz="28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marL="117189" marR="117189" marT="58595" marB="58595" anchor="ctr"/>
                </a:tc>
                <a:extLst>
                  <a:ext uri="{0D108BD9-81ED-4DB2-BD59-A6C34878D82A}">
                    <a16:rowId xmlns:a16="http://schemas.microsoft.com/office/drawing/2014/main" val="2923378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994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898" y="763898"/>
            <a:ext cx="21031200" cy="794832"/>
          </a:xfrm>
        </p:spPr>
        <p:txBody>
          <a:bodyPr/>
          <a:lstStyle/>
          <a:p>
            <a:r>
              <a:rPr lang="zh-CN" altLang="en-US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</a:rPr>
              <a:t>礼品规划</a:t>
            </a:r>
            <a:endParaRPr lang="en-US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Helvetica Neue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505D14EB-A2ED-BA4C-922F-D95FFA0CC9F2}"/>
              </a:ext>
            </a:extLst>
          </p:cNvPr>
          <p:cNvGrpSpPr/>
          <p:nvPr/>
        </p:nvGrpSpPr>
        <p:grpSpPr>
          <a:xfrm>
            <a:off x="1948294" y="1558730"/>
            <a:ext cx="20316275" cy="11923293"/>
            <a:chOff x="1948294" y="1558730"/>
            <a:chExt cx="20316275" cy="11923293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5CA3AF8-6CAB-B74D-BC0E-B425BB626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738" b="6108"/>
            <a:stretch/>
          </p:blipFill>
          <p:spPr>
            <a:xfrm>
              <a:off x="1948294" y="1558730"/>
              <a:ext cx="20316275" cy="11096566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F1589DC-ED5B-6A48-B4D7-C14BBCEAC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2997" y="9059024"/>
              <a:ext cx="7214894" cy="60036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9F652F7-34EB-6545-BA68-1A5B928C5EFC}"/>
                </a:ext>
              </a:extLst>
            </p:cNvPr>
            <p:cNvSpPr txBox="1"/>
            <p:nvPr/>
          </p:nvSpPr>
          <p:spPr>
            <a:xfrm>
              <a:off x="9443949" y="9059024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周杰伦专辑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39A8EE2-6D62-1643-8FF2-AF64C57B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70287" y="9059023"/>
              <a:ext cx="3294498" cy="646331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FB8F0FF-D1DD-2047-9649-DEF25B679DD9}"/>
                </a:ext>
              </a:extLst>
            </p:cNvPr>
            <p:cNvSpPr txBox="1"/>
            <p:nvPr/>
          </p:nvSpPr>
          <p:spPr>
            <a:xfrm>
              <a:off x="15961579" y="9059023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不定量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8E4DD00-A51F-BB4D-A9F4-C672EE0AE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94012" y="9013058"/>
              <a:ext cx="2604121" cy="646331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BA5F3EE-6417-064C-9769-5D984D9DC17C}"/>
                </a:ext>
              </a:extLst>
            </p:cNvPr>
            <p:cNvSpPr txBox="1"/>
            <p:nvPr/>
          </p:nvSpPr>
          <p:spPr>
            <a:xfrm>
              <a:off x="20183645" y="9013058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14</a:t>
              </a:r>
              <a:endParaRPr kumimoji="1"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AADD7D5-3E3E-4743-877D-B7CF6ACA3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2657" y="9794096"/>
              <a:ext cx="4587187" cy="368792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33BE182-00FE-3941-B137-5B9EE3DE2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3268" y="12482681"/>
              <a:ext cx="15097254" cy="91609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D30E60F-5129-AB4B-8C6C-898B34023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83402" y="11739201"/>
              <a:ext cx="4201078" cy="65474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57C913E-015D-174A-A6BF-8F56A050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45870" y="11822617"/>
              <a:ext cx="4201078" cy="65474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BE391B8-3B91-0C44-B589-D8CC7EC0A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094012" y="11750408"/>
              <a:ext cx="2887233" cy="694001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84EBE6E1-7822-8F47-AEB4-900589B1DE11}"/>
                </a:ext>
              </a:extLst>
            </p:cNvPr>
            <p:cNvSpPr txBox="1"/>
            <p:nvPr/>
          </p:nvSpPr>
          <p:spPr>
            <a:xfrm>
              <a:off x="9926221" y="11772858"/>
              <a:ext cx="15696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转运珠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D6F5B1D-1B6B-F24F-A822-DECB17058CC8}"/>
                </a:ext>
              </a:extLst>
            </p:cNvPr>
            <p:cNvSpPr txBox="1"/>
            <p:nvPr/>
          </p:nvSpPr>
          <p:spPr>
            <a:xfrm>
              <a:off x="16557662" y="11772857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C854EB8-561D-1A47-AC92-ABD1BDEF482B}"/>
                </a:ext>
              </a:extLst>
            </p:cNvPr>
            <p:cNvSpPr txBox="1"/>
            <p:nvPr/>
          </p:nvSpPr>
          <p:spPr>
            <a:xfrm>
              <a:off x="20204250" y="11726892"/>
              <a:ext cx="7040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30</a:t>
              </a:r>
              <a:endParaRPr kumimoji="1"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2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898" y="763898"/>
            <a:ext cx="21031200" cy="794832"/>
          </a:xfrm>
        </p:spPr>
        <p:txBody>
          <a:bodyPr/>
          <a:lstStyle/>
          <a:p>
            <a:r>
              <a:rPr lang="zh-CN" altLang="en-US" dirty="0"/>
              <a:t>互动集客小程序</a:t>
            </a:r>
            <a:endParaRPr lang="en-US" dirty="0">
              <a:solidFill>
                <a:srgbClr val="283741"/>
              </a:solidFill>
              <a:latin typeface="HYQiHei-55S" panose="00020600040101010101" pitchFamily="18" charset="-122"/>
              <a:ea typeface="HYQiHei-55S" panose="00020600040101010101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FAB59E-DD05-1A4A-BD97-42510112ADFD}"/>
              </a:ext>
            </a:extLst>
          </p:cNvPr>
          <p:cNvSpPr/>
          <p:nvPr/>
        </p:nvSpPr>
        <p:spPr>
          <a:xfrm>
            <a:off x="0" y="0"/>
            <a:ext cx="545912" cy="2019868"/>
          </a:xfrm>
          <a:prstGeom prst="rect">
            <a:avLst/>
          </a:prstGeom>
          <a:solidFill>
            <a:srgbClr val="08A8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white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04819" y="135468"/>
            <a:ext cx="2924338" cy="2460976"/>
          </a:xfrm>
          <a:prstGeom prst="rect">
            <a:avLst/>
          </a:prstGeom>
        </p:spPr>
      </p:pic>
      <p:grpSp>
        <p:nvGrpSpPr>
          <p:cNvPr id="18" name="组 17"/>
          <p:cNvGrpSpPr/>
          <p:nvPr/>
        </p:nvGrpSpPr>
        <p:grpSpPr>
          <a:xfrm>
            <a:off x="2876227" y="2899896"/>
            <a:ext cx="5414333" cy="10816104"/>
            <a:chOff x="1329366" y="2187160"/>
            <a:chExt cx="5560585" cy="1110826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366" y="2187160"/>
              <a:ext cx="5560585" cy="11108268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335898" y="12140865"/>
              <a:ext cx="895219" cy="303246"/>
            </a:xfrm>
            <a:prstGeom prst="rect">
              <a:avLst/>
            </a:prstGeom>
            <a:solidFill>
              <a:srgbClr val="F6F6F6"/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sz="1050" dirty="0">
                  <a:solidFill>
                    <a:schemeClr val="tx1"/>
                  </a:solidFill>
                  <a:latin typeface="HYQiHei-55S Book" charset="-122"/>
                  <a:ea typeface="HYQiHei-55S Book" charset="-122"/>
                  <a:cs typeface="HYQiHei-55S Book" charset="-122"/>
                </a:rPr>
                <a:t>上海车展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200650" y="11972925"/>
              <a:ext cx="1143000" cy="542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182736" y="1610559"/>
            <a:ext cx="4801314" cy="1153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扫描现场二维码，关注公众号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点击“上海车展”进入打卡小程序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663116" y="1950113"/>
            <a:ext cx="4581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点击参与互动体验进入留资界面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5A25C5-81FD-C442-88BC-B93A6CFB3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802" y="2899896"/>
            <a:ext cx="5414332" cy="1081610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BCB677E-A845-AF4E-AD24-59CBB7F0D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048" y="2862095"/>
            <a:ext cx="5414332" cy="1085390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6D2073D3-EC35-DC48-B69D-5E4FD5D436A3}"/>
              </a:ext>
            </a:extLst>
          </p:cNvPr>
          <p:cNvSpPr txBox="1"/>
          <p:nvPr/>
        </p:nvSpPr>
        <p:spPr>
          <a:xfrm>
            <a:off x="18286636" y="1535864"/>
            <a:ext cx="207315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点击线上看展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HYQiHei-55S Book" charset="-122"/>
                <a:ea typeface="HYQiHei-55S Book" charset="-122"/>
                <a:cs typeface="HYQiHei-55S Book" charset="-122"/>
              </a:rPr>
              <a:t>进入云相册</a:t>
            </a:r>
            <a:endParaRPr kumimoji="1" lang="en-US" altLang="zh-CN" dirty="0">
              <a:solidFill>
                <a:schemeClr val="tx1"/>
              </a:solidFill>
              <a:latin typeface="HYQiHei-55S Book" charset="-122"/>
              <a:ea typeface="HYQiHei-55S Book" charset="-122"/>
              <a:cs typeface="HYQiHei-55S Book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65560"/>
      </p:ext>
    </p:extLst>
  </p:cSld>
  <p:clrMapOvr>
    <a:masterClrMapping/>
  </p:clrMapOvr>
</p:sld>
</file>

<file path=ppt/theme/theme1.xml><?xml version="1.0" encoding="utf-8"?>
<a:theme xmlns:a="http://schemas.openxmlformats.org/drawingml/2006/main" name="1_R标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0_R标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2_R标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40691</TotalTime>
  <Words>570</Words>
  <Application>Microsoft Macintosh PowerPoint</Application>
  <PresentationFormat>自定义</PresentationFormat>
  <Paragraphs>177</Paragraphs>
  <Slides>15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等线</vt:lpstr>
      <vt:lpstr>Microsoft YaHei</vt:lpstr>
      <vt:lpstr>Blue Sky Standard Light</vt:lpstr>
      <vt:lpstr>Futura Light</vt:lpstr>
      <vt:lpstr>FuturaMed</vt:lpstr>
      <vt:lpstr>HYQiHei 40S</vt:lpstr>
      <vt:lpstr>HYQiHei 55S</vt:lpstr>
      <vt:lpstr>HYQiHei-40S</vt:lpstr>
      <vt:lpstr>HYQiHei-55S</vt:lpstr>
      <vt:lpstr>HYQiHei-55S Book</vt:lpstr>
      <vt:lpstr>Lato</vt:lpstr>
      <vt:lpstr>STHeitiSC-Light</vt:lpstr>
      <vt:lpstr>Arial</vt:lpstr>
      <vt:lpstr>Calibri</vt:lpstr>
      <vt:lpstr>Calibri Light</vt:lpstr>
      <vt:lpstr>Helvetica Neue</vt:lpstr>
      <vt:lpstr>LucidaGrande</vt:lpstr>
      <vt:lpstr>1_R标​​</vt:lpstr>
      <vt:lpstr>10_R标​​</vt:lpstr>
      <vt:lpstr>12_R标​​</vt:lpstr>
      <vt:lpstr>PowerPoint 演示文稿</vt:lpstr>
      <vt:lpstr>参观流程</vt:lpstr>
      <vt:lpstr>打卡动线</vt:lpstr>
      <vt:lpstr>集客互动流程</vt:lpstr>
      <vt:lpstr>转盘抽奖-礼品推荐</vt:lpstr>
      <vt:lpstr>转盘抽奖-概率规划</vt:lpstr>
      <vt:lpstr>转盘抽奖-周杰伦专辑日提供量</vt:lpstr>
      <vt:lpstr>礼品规划</vt:lpstr>
      <vt:lpstr>互动集客小程序</vt:lpstr>
      <vt:lpstr>互动集客小程序</vt:lpstr>
      <vt:lpstr>PowerPoint 演示文稿</vt:lpstr>
      <vt:lpstr>互动集客小程序</vt:lpstr>
      <vt:lpstr>互动集客小程序</vt:lpstr>
      <vt:lpstr>互动集客小程序</vt:lpstr>
      <vt:lpstr>互动集客小程序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Allan xu 徐亮</cp:lastModifiedBy>
  <cp:revision>545</cp:revision>
  <cp:lastPrinted>2021-03-27T07:04:20Z</cp:lastPrinted>
  <dcterms:modified xsi:type="dcterms:W3CDTF">2021-04-07T09:06:51Z</dcterms:modified>
</cp:coreProperties>
</file>